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39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02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84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6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9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5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61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5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B9B5-273E-40CD-AB56-FAA65124E95E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B409-4F75-43E9-AC96-1988A58E8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7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Cours introductif sur le patrimoine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2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veloppementdurable.revues.org/docannexe/image/9168/im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804248" cy="50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0255" y="5877272"/>
            <a:ext cx="764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Source: Audrey</a:t>
            </a:r>
            <a:r>
              <a:rPr lang="fr-FR" sz="1200" b="1" dirty="0"/>
              <a:t> Rivaud et Clarisse </a:t>
            </a:r>
            <a:r>
              <a:rPr lang="fr-FR" sz="1200" b="1" dirty="0" err="1" smtClean="0"/>
              <a:t>Cazals</a:t>
            </a:r>
            <a:r>
              <a:rPr lang="fr-FR" sz="1200" b="1" dirty="0" smtClean="0"/>
              <a:t>, « </a:t>
            </a:r>
            <a:r>
              <a:rPr lang="fr-FR" sz="1200" dirty="0" smtClean="0"/>
              <a:t>Pour </a:t>
            </a:r>
            <a:r>
              <a:rPr lang="fr-FR" sz="1200" dirty="0"/>
              <a:t>une vision élargie des performances de la filière ostréicole à partir d’une approche en termes de </a:t>
            </a:r>
            <a:r>
              <a:rPr lang="fr-FR" sz="1200" dirty="0" smtClean="0"/>
              <a:t>patrimoine », 2012, revue développement durable et territoires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5249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8957" y="404664"/>
            <a:ext cx="455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L’élargissement spatial de la patrimonialisation</a:t>
            </a:r>
            <a:endParaRPr lang="fr-FR" dirty="0"/>
          </a:p>
        </p:txBody>
      </p:sp>
      <p:pic>
        <p:nvPicPr>
          <p:cNvPr id="3074" name="Picture 2" descr="http://www.skyscanner.fr/sites/fr/files/images/news/421845_10151466055786293_581092124_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3265"/>
            <a:ext cx="6098435" cy="42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85606" y="5949280"/>
            <a:ext cx="795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Source: Taj Mahal, Inde, dans le site Internet </a:t>
            </a:r>
            <a:r>
              <a:rPr lang="fr-FR" sz="1200" dirty="0" err="1" smtClean="0"/>
              <a:t>Skycanner</a:t>
            </a:r>
            <a:r>
              <a:rPr lang="fr-FR" sz="1200" dirty="0" smtClean="0"/>
              <a:t>. Article intitulé « 10 monuments historiques à voir avant de mourir »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9042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m.revues.org/docannexe/image/322/img-7-small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76" y="908720"/>
            <a:ext cx="5524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88957" y="404664"/>
            <a:ext cx="455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L’élargissement spatial de la patrimonialisation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Source: </a:t>
            </a:r>
            <a:r>
              <a:rPr lang="it-IT" sz="1200" b="1" dirty="0"/>
              <a:t>Edith Fagnoni et Liliane </a:t>
            </a:r>
            <a:r>
              <a:rPr lang="it-IT" sz="1200" b="1" dirty="0" smtClean="0"/>
              <a:t>Buccianti-Barakat, «</a:t>
            </a:r>
            <a:r>
              <a:rPr lang="fr-FR" sz="1200" dirty="0" smtClean="0"/>
              <a:t>Le </a:t>
            </a:r>
            <a:r>
              <a:rPr lang="fr-FR" sz="1200" dirty="0"/>
              <a:t>tourisme-loisirs permet-il une réécriture de la ville ? Beyrouth, une ville symbole d’une </a:t>
            </a:r>
            <a:r>
              <a:rPr lang="fr-FR" sz="1200" dirty="0" smtClean="0"/>
              <a:t>époque », 2006, revue territoires en mouvement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709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8957" y="404664"/>
            <a:ext cx="455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L’élargissement spatial de la patrimonialisation</a:t>
            </a:r>
            <a:endParaRPr lang="fr-FR" dirty="0"/>
          </a:p>
        </p:txBody>
      </p:sp>
      <p:pic>
        <p:nvPicPr>
          <p:cNvPr id="4098" name="Picture 2" descr="http://1.bp.blogspot.com/-epfbcfVBZrE/T8SW2ub4_bI/AAAAAAAAAOc/NqJqb9WVsLg/s1600/Plan+secteur+sauvegard%25C3%25A9+L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488832" cy="52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47341" y="6028884"/>
            <a:ext cx="641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secteur sauvegardé de Lille (périmètre).  Carte de la DIREN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9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gramme-malraux.com/wp-content/uploads/2013/01/carte-secteurs-malraux-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649"/>
            <a:ext cx="50252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46193" y="2276872"/>
            <a:ext cx="356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secteurs sauvegardés en France.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71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arousse.fr/encyclopedie/data/images/1313202-Les_parcs_natur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4933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5877272"/>
            <a:ext cx="310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Parcs naturels protégés. </a:t>
            </a:r>
            <a:r>
              <a:rPr lang="fr-FR" smtClean="0"/>
              <a:t>France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07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Cours introductif sur le patrimoine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introductif sur le patrimoine</dc:title>
  <dc:creator>Cath</dc:creator>
  <cp:lastModifiedBy>Cath</cp:lastModifiedBy>
  <cp:revision>6</cp:revision>
  <dcterms:created xsi:type="dcterms:W3CDTF">2015-09-14T07:29:28Z</dcterms:created>
  <dcterms:modified xsi:type="dcterms:W3CDTF">2015-09-14T08:20:15Z</dcterms:modified>
</cp:coreProperties>
</file>