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1" r:id="rId7"/>
    <p:sldId id="257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2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86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22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57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0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09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72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32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37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90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78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34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7436D-9120-41CE-9345-4D3C0162FDD6}" type="datetimeFigureOut">
              <a:rPr lang="fr-FR" smtClean="0"/>
              <a:t>11/01/2016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AAEE9-604B-4CC4-A4E2-F0AFDA0E3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3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/>
              <a:t>Le patrimoine et la patrimonialisation au cœur des conflits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87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2" y="476672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900634" cy="64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966788"/>
            <a:ext cx="82962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1600" y="6309320"/>
            <a:ext cx="526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Site de la ville de Venise. Capture d’écran </a:t>
            </a:r>
            <a:r>
              <a:rPr lang="fr-FR" dirty="0" err="1" smtClean="0"/>
              <a:t>google</a:t>
            </a:r>
            <a:r>
              <a:rPr lang="fr-FR" dirty="0" smtClean="0"/>
              <a:t> </a:t>
            </a:r>
            <a:r>
              <a:rPr lang="fr-FR" dirty="0" err="1" smtClean="0"/>
              <a:t>maps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117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490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6156012"/>
            <a:ext cx="501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File d’attente à Venise. Source: planète-monde.com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0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676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87624" y="5949280"/>
            <a:ext cx="627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Paquebot face à la place saint Marc (interdit depuis janvier 2014)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1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14375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5606" y="6021288"/>
            <a:ext cx="838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du centre ville ancien de Jérusalem. Source: www. Les clefs du Moyen Orient.com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572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23213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67744" y="6268670"/>
            <a:ext cx="296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Jérusalem. Source idem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506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fic d'antiquités: l'ombre de Daech sur le marché de l'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0960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31640" y="6309320"/>
            <a:ext cx="755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sur les atteintes au patrimoine par DAESH. Source</a:t>
            </a:r>
            <a:r>
              <a:rPr lang="fr-FR" smtClean="0"/>
              <a:t>: l’Express, 28/08/2015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426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0" y="764704"/>
            <a:ext cx="89058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7584" y="5661248"/>
            <a:ext cx="553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Localisation de </a:t>
            </a:r>
            <a:r>
              <a:rPr lang="fr-FR" dirty="0" err="1" smtClean="0"/>
              <a:t>Courseulles-sur-mer</a:t>
            </a:r>
            <a:r>
              <a:rPr lang="fr-FR" dirty="0" smtClean="0"/>
              <a:t> . Extrait </a:t>
            </a:r>
            <a:r>
              <a:rPr lang="fr-FR" dirty="0" err="1" smtClean="0"/>
              <a:t>google</a:t>
            </a:r>
            <a:r>
              <a:rPr lang="fr-FR" dirty="0" smtClean="0"/>
              <a:t> </a:t>
            </a:r>
            <a:r>
              <a:rPr lang="fr-FR" dirty="0" err="1" smtClean="0"/>
              <a:t>maps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406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714875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10" y="908721"/>
            <a:ext cx="5157204" cy="363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71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52438"/>
            <a:ext cx="90773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7708"/>
            <a:ext cx="7785497" cy="531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5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5909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319213"/>
            <a:ext cx="61626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1" y="908721"/>
            <a:ext cx="7475227" cy="436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70519"/>
            <a:ext cx="6921004" cy="54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5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92" y="908721"/>
            <a:ext cx="5946972" cy="463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9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46884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4182"/>
            <a:ext cx="5715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8" descr="Afficher l'image d'orig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4" name="Picture 10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18237"/>
            <a:ext cx="60960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228184" y="6021288"/>
            <a:ext cx="273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site d’</a:t>
            </a:r>
            <a:r>
              <a:rPr lang="fr-FR" dirty="0" err="1" smtClean="0"/>
              <a:t>Oradour</a:t>
            </a:r>
            <a:r>
              <a:rPr lang="fr-FR" dirty="0" smtClean="0"/>
              <a:t> sur Glane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55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rlinermau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1560" y="4365104"/>
            <a:ext cx="402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Mur de Berlin en 1986. Source </a:t>
            </a:r>
            <a:r>
              <a:rPr lang="fr-FR" dirty="0" err="1" smtClean="0"/>
              <a:t>Wikipedia</a:t>
            </a:r>
            <a:endParaRPr lang="fr-FR" dirty="0"/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08" y="1124744"/>
            <a:ext cx="4946672" cy="30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1628800"/>
            <a:ext cx="858695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21550" y="5949280"/>
            <a:ext cx="815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Capture d’écran de la carte interactive de la patrimonialisation du mur. Source: www.berlinermauer.de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1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3848"/>
            <a:ext cx="2232248" cy="33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1194"/>
            <a:ext cx="4617708" cy="36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ylvieruel.files.wordpress.com/2014/10/p1080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504479" cy="48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39652" y="5949280"/>
            <a:ext cx="622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Mémorial du mur (photos de personnes fusillées à bout portant)</a:t>
            </a:r>
            <a:endParaRPr lang="fr-FR" dirty="0"/>
          </a:p>
        </p:txBody>
      </p:sp>
      <p:pic>
        <p:nvPicPr>
          <p:cNvPr id="5128" name="Picture 8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14" y="2182885"/>
            <a:ext cx="3309577" cy="24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95847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/>
              <a:t>Doppelpflastersteinreihe</a:t>
            </a:r>
            <a:r>
              <a:rPr lang="fr-FR" b="1" dirty="0"/>
              <a:t>, la double rangée de pavés</a:t>
            </a:r>
          </a:p>
        </p:txBody>
      </p:sp>
    </p:spTree>
    <p:extLst>
      <p:ext uri="{BB962C8B-B14F-4D97-AF65-F5344CB8AC3E}">
        <p14:creationId xmlns:p14="http://schemas.microsoft.com/office/powerpoint/2010/main" val="24251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ERLIN (ALLEMAGNE), SAMEDI. Près de la porte de Brandebourg , mille dominos géants ont été disposés sur le tracé du Mur . Ils seront renversés ce soir pour symboliser sa chut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5191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5373216"/>
            <a:ext cx="664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Commémoration du 9/11/2009 (dominos qui ont été couchés le soir)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3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interlandmauer am Leipziger Platz, vestiges de l'enceinte secondaire de la Leipziger Pla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4149080"/>
            <a:ext cx="358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Hinterlandmauer</a:t>
            </a:r>
            <a:r>
              <a:rPr lang="fr-FR" b="1" dirty="0"/>
              <a:t> </a:t>
            </a:r>
            <a:r>
              <a:rPr lang="fr-FR" b="1" dirty="0" err="1"/>
              <a:t>am</a:t>
            </a:r>
            <a:r>
              <a:rPr lang="fr-FR" b="1" dirty="0"/>
              <a:t> </a:t>
            </a:r>
            <a:r>
              <a:rPr lang="fr-FR" b="1" dirty="0" err="1"/>
              <a:t>Leipziger</a:t>
            </a:r>
            <a:r>
              <a:rPr lang="fr-FR" b="1" dirty="0"/>
              <a:t> </a:t>
            </a:r>
            <a:r>
              <a:rPr lang="fr-FR" b="1" dirty="0" err="1"/>
              <a:t>Platz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682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17233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75656" y="5877272"/>
            <a:ext cx="693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ségrégation socio spatiale de N. York. Source carte du NY Times,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6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8" y="260648"/>
            <a:ext cx="397400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79712" y="6300028"/>
            <a:ext cx="424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évolutions de la </a:t>
            </a:r>
            <a:r>
              <a:rPr lang="fr-FR" dirty="0" err="1" smtClean="0"/>
              <a:t>Postdamer</a:t>
            </a:r>
            <a:r>
              <a:rPr lang="fr-FR" dirty="0" smtClean="0"/>
              <a:t> </a:t>
            </a:r>
            <a:r>
              <a:rPr lang="fr-FR" dirty="0" err="1" smtClean="0"/>
              <a:t>Platz</a:t>
            </a:r>
            <a:r>
              <a:rPr lang="fr-FR" dirty="0" smtClean="0"/>
              <a:t>, Berlin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39552" y="436510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Années 1930</a:t>
            </a:r>
            <a:endParaRPr lang="fr-FR" dirty="0"/>
          </a:p>
        </p:txBody>
      </p:sp>
      <p:pic>
        <p:nvPicPr>
          <p:cNvPr id="717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60" y="260648"/>
            <a:ext cx="6086475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92080" y="42210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1965</a:t>
            </a:r>
            <a:endParaRPr lang="fr-FR" dirty="0"/>
          </a:p>
        </p:txBody>
      </p:sp>
      <p:pic>
        <p:nvPicPr>
          <p:cNvPr id="7174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08" y="1556792"/>
            <a:ext cx="6848475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20157" y="5507940"/>
            <a:ext cx="265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 panoramique actuelle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93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oir les données EXIF de cett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572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03648" y="3789040"/>
            <a:ext cx="716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ligne bleue des Vosges, vue d’Alsace. Source Blog www.agoraphoto.com</a:t>
            </a:r>
            <a:endParaRPr lang="fr-FR" dirty="0"/>
          </a:p>
        </p:txBody>
      </p:sp>
      <p:pic>
        <p:nvPicPr>
          <p:cNvPr id="8198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2" y="1736812"/>
            <a:ext cx="63549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" y="1399647"/>
            <a:ext cx="44100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3" y="404664"/>
            <a:ext cx="559162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7584" y="6237312"/>
            <a:ext cx="580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Gentrification Harlem. Source site Internet Inside Digs, 2012</a:t>
            </a:r>
            <a:endParaRPr lang="fr-FR" dirty="0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0650"/>
            <a:ext cx="706755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4762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355644" y="836712"/>
            <a:ext cx="6312700" cy="5087848"/>
            <a:chOff x="1355644" y="836712"/>
            <a:chExt cx="6312700" cy="50878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644" y="836712"/>
              <a:ext cx="6312700" cy="508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355644" y="836712"/>
              <a:ext cx="33603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577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ésultat de recherche d'images pour &quot;harlem gentrificati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8200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ésultat de recherche d'images pour &quot;harlem gentrificati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5"/>
            <a:ext cx="2952328" cy="21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7" y="28529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15337"/>
            <a:ext cx="4341766" cy="260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" y="444996"/>
            <a:ext cx="9067972" cy="641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199</Words>
  <Application>Microsoft Office PowerPoint</Application>
  <PresentationFormat>Affichage à l'écran (4:3)</PresentationFormat>
  <Paragraphs>22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Le patrimoine et la patrimonialisation au cœur des conflits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patrimoine et la patrimonialisation au cœur des conflits</dc:title>
  <dc:creator>Cath</dc:creator>
  <cp:lastModifiedBy>Cath</cp:lastModifiedBy>
  <cp:revision>21</cp:revision>
  <dcterms:created xsi:type="dcterms:W3CDTF">2015-12-14T08:19:24Z</dcterms:created>
  <dcterms:modified xsi:type="dcterms:W3CDTF">2016-01-11T09:16:24Z</dcterms:modified>
</cp:coreProperties>
</file>