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B3C5-B937-4A00-B9D1-1B8836B5178D}" type="datetimeFigureOut">
              <a:rPr lang="fr-FR" smtClean="0"/>
              <a:t>18/01/2016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2644D-7ADE-4D94-AF0A-7E9DFEDC01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045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B3C5-B937-4A00-B9D1-1B8836B5178D}" type="datetimeFigureOut">
              <a:rPr lang="fr-FR" smtClean="0"/>
              <a:t>18/01/2016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2644D-7ADE-4D94-AF0A-7E9DFEDC01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3913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B3C5-B937-4A00-B9D1-1B8836B5178D}" type="datetimeFigureOut">
              <a:rPr lang="fr-FR" smtClean="0"/>
              <a:t>18/01/2016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2644D-7ADE-4D94-AF0A-7E9DFEDC01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3316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B3C5-B937-4A00-B9D1-1B8836B5178D}" type="datetimeFigureOut">
              <a:rPr lang="fr-FR" smtClean="0"/>
              <a:t>18/01/2016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2644D-7ADE-4D94-AF0A-7E9DFEDC01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4430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B3C5-B937-4A00-B9D1-1B8836B5178D}" type="datetimeFigureOut">
              <a:rPr lang="fr-FR" smtClean="0"/>
              <a:t>18/01/2016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2644D-7ADE-4D94-AF0A-7E9DFEDC01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6712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B3C5-B937-4A00-B9D1-1B8836B5178D}" type="datetimeFigureOut">
              <a:rPr lang="fr-FR" smtClean="0"/>
              <a:t>18/01/2016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2644D-7ADE-4D94-AF0A-7E9DFEDC01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4739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B3C5-B937-4A00-B9D1-1B8836B5178D}" type="datetimeFigureOut">
              <a:rPr lang="fr-FR" smtClean="0"/>
              <a:t>18/01/2016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2644D-7ADE-4D94-AF0A-7E9DFEDC01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4938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B3C5-B937-4A00-B9D1-1B8836B5178D}" type="datetimeFigureOut">
              <a:rPr lang="fr-FR" smtClean="0"/>
              <a:t>18/01/2016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2644D-7ADE-4D94-AF0A-7E9DFEDC01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51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B3C5-B937-4A00-B9D1-1B8836B5178D}" type="datetimeFigureOut">
              <a:rPr lang="fr-FR" smtClean="0"/>
              <a:t>18/01/2016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2644D-7ADE-4D94-AF0A-7E9DFEDC01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4909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B3C5-B937-4A00-B9D1-1B8836B5178D}" type="datetimeFigureOut">
              <a:rPr lang="fr-FR" smtClean="0"/>
              <a:t>18/01/2016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2644D-7ADE-4D94-AF0A-7E9DFEDC01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1874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B3C5-B937-4A00-B9D1-1B8836B5178D}" type="datetimeFigureOut">
              <a:rPr lang="fr-FR" smtClean="0"/>
              <a:t>18/01/2016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2644D-7ADE-4D94-AF0A-7E9DFEDC01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51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8B3C5-B937-4A00-B9D1-1B8836B5178D}" type="datetimeFigureOut">
              <a:rPr lang="fr-FR" smtClean="0"/>
              <a:t>18/01/2016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2644D-7ADE-4D94-AF0A-7E9DFEDC01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3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Karl_Bodmer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u="sng" dirty="0"/>
              <a:t>A l’origine de la patrimonialisation de la nature : du changement de perception au développement durable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9548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66638"/>
            <a:ext cx="5339482" cy="422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5400675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156176" y="4869160"/>
            <a:ext cx="2806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Les jardins de Versailles par </a:t>
            </a:r>
          </a:p>
          <a:p>
            <a:r>
              <a:rPr lang="fr-FR" dirty="0" smtClean="0"/>
              <a:t>Le Nôtre.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508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001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70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1054"/>
            <a:ext cx="3810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796136" y="4005064"/>
            <a:ext cx="3018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Source: manuel du secondaire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461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pload.wikimedia.org/wikipedia/commons/thumb/2/29/Arbres_avec_exemples_d%27%C3%A9l%C3%A9ments_pour_la_construction_navale_fin_XVIIIeme.jpg/800px-Arbres_avec_exemples_d%27%C3%A9l%C3%A9ments_pour_la_construction_navale_fin_XVIIIe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9785"/>
            <a:ext cx="76200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9552" y="5791885"/>
            <a:ext cx="7764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Arbres avec exemples de pièces de bois pour la construction navale</a:t>
            </a:r>
            <a:r>
              <a:rPr lang="fr-FR" dirty="0" smtClean="0"/>
              <a:t>. </a:t>
            </a:r>
            <a:r>
              <a:rPr lang="fr-FR" dirty="0"/>
              <a:t>gravure du </a:t>
            </a:r>
            <a:r>
              <a:rPr lang="fr-FR" cap="small" dirty="0" err="1"/>
              <a:t>xviii</a:t>
            </a:r>
            <a:r>
              <a:rPr lang="fr-FR" dirty="0" err="1"/>
              <a:t>e</a:t>
            </a:r>
            <a:r>
              <a:rPr lang="fr-FR" dirty="0"/>
              <a:t> siècle, Encyclopédie méthodique </a:t>
            </a:r>
            <a:r>
              <a:rPr lang="fr-FR" dirty="0" smtClean="0"/>
              <a:t>Marine. Source </a:t>
            </a:r>
            <a:r>
              <a:rPr lang="fr-FR" dirty="0" err="1" smtClean="0"/>
              <a:t>Wikipedia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436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2656"/>
            <a:ext cx="5567479" cy="4377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95736" y="5157192"/>
            <a:ext cx="5948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Forêt de Fontainebleau. </a:t>
            </a:r>
            <a:r>
              <a:rPr lang="fr-FR" dirty="0">
                <a:hlinkClick r:id="rId3" tooltip="Karl Bodmer"/>
              </a:rPr>
              <a:t>Karl Bodmer</a:t>
            </a:r>
            <a:r>
              <a:rPr lang="fr-FR" dirty="0"/>
              <a:t> </a:t>
            </a:r>
            <a:r>
              <a:rPr lang="fr-FR" dirty="0" smtClean="0"/>
              <a:t>1850 . Source </a:t>
            </a:r>
            <a:r>
              <a:rPr lang="fr-FR" smtClean="0"/>
              <a:t>Wikipedia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88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39</Words>
  <Application>Microsoft Office PowerPoint</Application>
  <PresentationFormat>Affichage à l'écran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A l’origine de la patrimonialisation de la nature : du changement de perception au développement durable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l’origine de la patrimonialisation de la nature : du changement de perception au développement durable</dc:title>
  <dc:creator>Cath</dc:creator>
  <cp:lastModifiedBy>Cath</cp:lastModifiedBy>
  <cp:revision>6</cp:revision>
  <dcterms:created xsi:type="dcterms:W3CDTF">2016-01-18T08:07:13Z</dcterms:created>
  <dcterms:modified xsi:type="dcterms:W3CDTF">2016-01-18T09:21:41Z</dcterms:modified>
</cp:coreProperties>
</file>