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2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206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4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5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09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39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99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50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29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1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44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5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EA90-33D8-B448-A992-D92ED9EDA668}" type="datetimeFigureOut">
              <a:rPr lang="fr-FR" smtClean="0"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E4D9-4EF1-9047-ADE5-B12A3EBF8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9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MISE EN VALEUR DU PATRIMOINE NATUREL ENTRE PLUS VALUE ET RISQUE DE SUREXPLOITATION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826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5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TOURISME DURABLE OU ECOTOURISME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3" y="1157783"/>
            <a:ext cx="5658682" cy="5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1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3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MONDES POLAIRES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5240"/>
            <a:ext cx="4349227" cy="3529373"/>
          </a:xfrm>
          <a:prstGeom prst="rect">
            <a:avLst/>
          </a:prstGeom>
        </p:spPr>
      </p:pic>
      <p:pic>
        <p:nvPicPr>
          <p:cNvPr id="5" name="Imag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25" y="859001"/>
            <a:ext cx="3730396" cy="46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3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EVOLUTION DES FLUX TOURISTIQUES EN ANTARCTIQUE</a:t>
            </a:r>
            <a:endParaRPr lang="fr-FR" sz="24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1114703"/>
            <a:ext cx="6858000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8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1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 TOURISME DE CROISIÈRE</a:t>
            </a:r>
            <a:endParaRPr lang="fr-FR" sz="24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3" y="1281139"/>
            <a:ext cx="3496680" cy="17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" y="3379981"/>
            <a:ext cx="201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MS ROTTERDAM</a:t>
            </a:r>
            <a:endParaRPr lang="fr-FR" dirty="0"/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08" y="2007066"/>
            <a:ext cx="4435381" cy="36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22" y="896349"/>
            <a:ext cx="4653797" cy="7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3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34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PARCS NATURELS EN ARCTIQUE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979"/>
            <a:ext cx="4201992" cy="2868598"/>
          </a:xfrm>
          <a:prstGeom prst="rect">
            <a:avLst/>
          </a:prstGeom>
        </p:spPr>
      </p:pic>
      <p:pic>
        <p:nvPicPr>
          <p:cNvPr id="5" name="Imag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71576"/>
            <a:ext cx="5130141" cy="31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689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UN TOURISME CONTINENTAL A LA RENCONTRE D’UN PATRIMOINE NATUREL UNIQUE: BEAR ET WHALE WATCHING</a:t>
            </a:r>
            <a:endParaRPr lang="fr-FR" sz="24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" y="1224619"/>
            <a:ext cx="4038600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58" y="1224619"/>
            <a:ext cx="384333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79" y="3837754"/>
            <a:ext cx="3340817" cy="26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9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015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L’ANTARCTIQUE: UN SANCTUAIRE ECOLOGIQUE: LES BARRIÈRES DE GLACE</a:t>
            </a:r>
            <a:endParaRPr lang="fr-FR" sz="2400" dirty="0"/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82690"/>
            <a:ext cx="3889057" cy="29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92" y="821653"/>
            <a:ext cx="32766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88" y="4226527"/>
            <a:ext cx="3549944" cy="23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6" y="4080090"/>
            <a:ext cx="3851390" cy="24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1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015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L’ANTARCTIQUE, UN SANCTUAIRE ECOLOGIQUE: TRAITÉ DE WASHINGTON (1961) ET PROTOCOLE DE MADRID (1999) </a:t>
            </a:r>
            <a:endParaRPr lang="fr-FR" sz="2400" dirty="0"/>
          </a:p>
        </p:txBody>
      </p:sp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61" y="987072"/>
            <a:ext cx="5490748" cy="57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5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25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L’EPOPÉE DE L’AKADEMIC SHOKALSKY A NOEL 2013…</a:t>
            </a:r>
            <a:endParaRPr lang="fr-FR" sz="24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3" y="896849"/>
            <a:ext cx="7346244" cy="57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25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L’EPOPÉE DE L’AKADEMIC SHOKALSKY A </a:t>
            </a:r>
            <a:r>
              <a:rPr lang="fr-FR" sz="2400" smtClean="0"/>
              <a:t>NOEL 2013…</a:t>
            </a:r>
            <a:endParaRPr lang="fr-FR" sz="2400" dirty="0"/>
          </a:p>
        </p:txBody>
      </p:sp>
      <p:pic>
        <p:nvPicPr>
          <p:cNvPr id="3" name="Imag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289"/>
            <a:ext cx="4403586" cy="3806378"/>
          </a:xfrm>
          <a:prstGeom prst="rect">
            <a:avLst/>
          </a:prstGeom>
        </p:spPr>
      </p:pic>
      <p:pic>
        <p:nvPicPr>
          <p:cNvPr id="5" name="Image 4" descr="Capture d’écran 2016-02-20 à 20.5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23" y="1739289"/>
            <a:ext cx="4678951" cy="30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LE RHIN ROMANTIQUE: UN PAYSAGE TOUT AUTANT CULTUREL QUE NATUREL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" y="922867"/>
            <a:ext cx="7302500" cy="2387600"/>
          </a:xfrm>
          <a:prstGeom prst="rect">
            <a:avLst/>
          </a:prstGeom>
        </p:spPr>
      </p:pic>
      <p:pic>
        <p:nvPicPr>
          <p:cNvPr id="5" name="Imag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899"/>
            <a:ext cx="4243917" cy="2337966"/>
          </a:xfrm>
          <a:prstGeom prst="rect">
            <a:avLst/>
          </a:prstGeom>
        </p:spPr>
      </p:pic>
      <p:pic>
        <p:nvPicPr>
          <p:cNvPr id="6" name="Image 5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17" y="2868084"/>
            <a:ext cx="3147483" cy="2333805"/>
          </a:xfrm>
          <a:prstGeom prst="rect">
            <a:avLst/>
          </a:prstGeom>
        </p:spPr>
      </p:pic>
      <p:pic>
        <p:nvPicPr>
          <p:cNvPr id="7" name="Image 6" descr="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14" y="4640685"/>
            <a:ext cx="1983369" cy="19315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5969000"/>
            <a:ext cx="212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site UNESCO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4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COSTA RICA, PAYS DE L’ECO-TOURISME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75" y="1058333"/>
            <a:ext cx="559499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COSTA RICA, PAYS DE L’ECO-TOURISME</a:t>
            </a:r>
            <a:endParaRPr lang="fr-FR" sz="2400" dirty="0"/>
          </a:p>
        </p:txBody>
      </p:sp>
      <p:pic>
        <p:nvPicPr>
          <p:cNvPr id="3" name="Image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4" y="975078"/>
            <a:ext cx="57531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COSTA RICA, PAYS DE L’ECO-TOURISME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3" y="762000"/>
            <a:ext cx="7891377" cy="57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695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ECOTOURISME ET PLONGÉE: LE PATRIMONIALISATION DES FONDS MARINS: LA CHARTE LONGITUDE 181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90" y="804333"/>
            <a:ext cx="4715352" cy="58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6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584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LE PARADIGME RADICAL: L’EXEMPLE DES PARCS NATURELS NATIONAUX EN FRANCE</a:t>
            </a:r>
            <a:endParaRPr lang="fr-FR" sz="2400" dirty="0"/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6" y="1145734"/>
            <a:ext cx="5713588" cy="44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97" y="1495777"/>
            <a:ext cx="268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91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PARC PERIURBAIN DE SANDJAI GHANDI A MUMBAI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5" y="959556"/>
            <a:ext cx="3448861" cy="5136444"/>
          </a:xfrm>
          <a:prstGeom prst="rect">
            <a:avLst/>
          </a:prstGeom>
        </p:spPr>
      </p:pic>
      <p:pic>
        <p:nvPicPr>
          <p:cNvPr id="5" name="Imag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57" y="1538111"/>
            <a:ext cx="4366952" cy="3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25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AIRES PROTÉGÉES A GOUVERNANCE AUTOCHTONE AU CANADA 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144"/>
            <a:ext cx="9144000" cy="42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BEAU PAYSAGE ROMANTIQUE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1931"/>
            <a:ext cx="2983842" cy="2271420"/>
          </a:xfrm>
          <a:prstGeom prst="rect">
            <a:avLst/>
          </a:prstGeom>
        </p:spPr>
      </p:pic>
      <p:pic>
        <p:nvPicPr>
          <p:cNvPr id="5" name="Image 4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5947"/>
            <a:ext cx="3058640" cy="22103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2190" y="3344085"/>
            <a:ext cx="151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Joseph Turner</a:t>
            </a:r>
            <a:endParaRPr lang="fr-FR" dirty="0"/>
          </a:p>
        </p:txBody>
      </p:sp>
      <p:pic>
        <p:nvPicPr>
          <p:cNvPr id="7" name="Image 6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71" y="825500"/>
            <a:ext cx="3563269" cy="44616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45281" y="5688313"/>
            <a:ext cx="22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Caspar</a:t>
            </a:r>
            <a:r>
              <a:rPr lang="fr-FR" dirty="0" smtClean="0"/>
              <a:t> David Friedrich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0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27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NATURPARK DE MESSNER-KAUFUNGER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1254323"/>
            <a:ext cx="5557772" cy="3489763"/>
          </a:xfrm>
          <a:prstGeom prst="rect">
            <a:avLst/>
          </a:prstGeom>
        </p:spPr>
      </p:pic>
      <p:pic>
        <p:nvPicPr>
          <p:cNvPr id="5" name="Imag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89" y="4084581"/>
            <a:ext cx="3425840" cy="26824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5316" y="5221524"/>
            <a:ext cx="247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site du </a:t>
            </a:r>
            <a:r>
              <a:rPr lang="fr-FR" dirty="0" err="1" smtClean="0"/>
              <a:t>naturpak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8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LES PARADOXES DE LA RESTAURATION DU CARACTÈRE MARITIME DU MONT SAINT MICHEL</a:t>
            </a:r>
            <a:endParaRPr lang="fr-FR" sz="2400" dirty="0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50" y="3469278"/>
            <a:ext cx="563245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60" y="1237194"/>
            <a:ext cx="25146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LES PARADOXES DE LA RESTAURATION DU CARACTÈRE MARITIME DU MONT SAINT MICHEL</a:t>
            </a:r>
            <a:endParaRPr lang="fr-FR" sz="2400" dirty="0"/>
          </a:p>
        </p:txBody>
      </p:sp>
      <p:pic>
        <p:nvPicPr>
          <p:cNvPr id="3" name="Imag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25" y="1052990"/>
            <a:ext cx="5409364" cy="56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LES PARADOXES DE LA RESTAURATION DU CARACTÈRE MARITIME DU MONT SAINT MICHEL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4"/>
            <a:ext cx="4700225" cy="3258907"/>
          </a:xfrm>
          <a:prstGeom prst="rect">
            <a:avLst/>
          </a:prstGeom>
        </p:spPr>
      </p:pic>
      <p:pic>
        <p:nvPicPr>
          <p:cNvPr id="5" name="Imag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95" y="1695707"/>
            <a:ext cx="4321805" cy="29961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9926" y="5091258"/>
            <a:ext cx="29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infographie Le Figaro.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34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667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PARCS ET RESERVES AFRICAINS</a:t>
            </a:r>
            <a:endParaRPr lang="fr-FR" sz="2400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79" y="784305"/>
            <a:ext cx="4920841" cy="5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667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PARCS ET RESERVES AFRICAINS</a:t>
            </a:r>
            <a:endParaRPr lang="fr-FR" sz="2400" dirty="0"/>
          </a:p>
        </p:txBody>
      </p:sp>
      <p:pic>
        <p:nvPicPr>
          <p:cNvPr id="3" name="Imag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3" y="784305"/>
            <a:ext cx="6483595" cy="55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8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243</Words>
  <Application>Microsoft Office PowerPoint</Application>
  <PresentationFormat>Affichage à l'écran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MISE EN VALEUR DU PATRIMOINE NATUREL ENTRE PLUS VALUE ET RISQUE DE SUREXPLOITATION</vt:lpstr>
      <vt:lpstr>LE RHIN ROMANTIQUE: UN PAYSAGE TOUT AUTANT CULTUREL QUE NATUREL</vt:lpstr>
      <vt:lpstr>LE BEAU PAYSAGE ROMANTIQUE</vt:lpstr>
      <vt:lpstr>LE NATURPARK DE MESSNER-KAUFUNGER</vt:lpstr>
      <vt:lpstr>LES PARADOXES DE LA RESTAURATION DU CARACTÈRE MARITIME DU MONT SAINT MICHEL</vt:lpstr>
      <vt:lpstr>LES PARADOXES DE LA RESTAURATION DU CARACTÈRE MARITIME DU MONT SAINT MICHEL</vt:lpstr>
      <vt:lpstr>LES PARADOXES DE LA RESTAURATION DU CARACTÈRE MARITIME DU MONT SAINT MICHEL</vt:lpstr>
      <vt:lpstr>PARCS ET RESERVES AFRICAINS</vt:lpstr>
      <vt:lpstr>PARCS ET RESERVES AFRICAINS</vt:lpstr>
      <vt:lpstr>LE TOURISME DURABLE OU ECOTOURISME</vt:lpstr>
      <vt:lpstr>LES MONDES POLAIRES</vt:lpstr>
      <vt:lpstr>EVOLUTION DES FLUX TOURISTIQUES EN ANTARCTIQUE</vt:lpstr>
      <vt:lpstr>UN TOURISME DE CROISIÈRE</vt:lpstr>
      <vt:lpstr>LES PARCS NATURELS EN ARCTIQUE</vt:lpstr>
      <vt:lpstr>UN TOURISME CONTINENTAL A LA RENCONTRE D’UN PATRIMOINE NATUREL UNIQUE: BEAR ET WHALE WATCHING</vt:lpstr>
      <vt:lpstr>L’ANTARCTIQUE: UN SANCTUAIRE ECOLOGIQUE: LES BARRIÈRES DE GLACE</vt:lpstr>
      <vt:lpstr>L’ANTARCTIQUE, UN SANCTUAIRE ECOLOGIQUE: TRAITÉ DE WASHINGTON (1961) ET PROTOCOLE DE MADRID (1999) </vt:lpstr>
      <vt:lpstr>L’EPOPÉE DE L’AKADEMIC SHOKALSKY A NOEL 2013…</vt:lpstr>
      <vt:lpstr>L’EPOPÉE DE L’AKADEMIC SHOKALSKY A NOEL 2013…</vt:lpstr>
      <vt:lpstr>LE COSTA RICA, PAYS DE L’ECO-TOURISME</vt:lpstr>
      <vt:lpstr>LE COSTA RICA, PAYS DE L’ECO-TOURISME</vt:lpstr>
      <vt:lpstr>LE COSTA RICA, PAYS DE L’ECO-TOURISME</vt:lpstr>
      <vt:lpstr>ECOTOURISME ET PLONGÉE: LE PATRIMONIALISATION DES FONDS MARINS: LA CHARTE LONGITUDE 181</vt:lpstr>
      <vt:lpstr>LE PARADIGME RADICAL: L’EXEMPLE DES PARCS NATURELS NATIONAUX EN FRANCE</vt:lpstr>
      <vt:lpstr>LE PARC PERIURBAIN DE SANDJAI GHANDI A MUMBAI</vt:lpstr>
      <vt:lpstr>AIRES PROTÉGÉES A GOUVERNANCE AUTOCHTONE AU CANADA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VALEUR DU PATRIMOINE NATUREL ENTRE PLUS VALUE ET RISQUE DE SUREXPLOITATION</dc:title>
  <dc:creator>guigui</dc:creator>
  <cp:lastModifiedBy>Cath</cp:lastModifiedBy>
  <cp:revision>13</cp:revision>
  <dcterms:created xsi:type="dcterms:W3CDTF">2016-01-27T20:40:16Z</dcterms:created>
  <dcterms:modified xsi:type="dcterms:W3CDTF">2016-02-21T19:13:33Z</dcterms:modified>
</cp:coreProperties>
</file>