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4" r:id="rId7"/>
    <p:sldId id="259" r:id="rId8"/>
    <p:sldId id="260" r:id="rId9"/>
    <p:sldId id="263" r:id="rId10"/>
    <p:sldId id="273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6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3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7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4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1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4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8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52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1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9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5330-CE9D-451D-9566-588E81CCE04F}" type="datetimeFigureOut">
              <a:rPr lang="fr-FR" smtClean="0"/>
              <a:t>11/10/2015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0A09-C68C-4CDD-9500-E75576654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4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Cours n°1: le patrimoine et la patrimonialisation au service de la valorisation économique des territoires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06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123620" cy="45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5589240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Bilbao, l’effet </a:t>
            </a:r>
            <a:r>
              <a:rPr lang="fr-FR" dirty="0"/>
              <a:t>G</a:t>
            </a:r>
            <a:r>
              <a:rPr lang="fr-FR" dirty="0" smtClean="0"/>
              <a:t>uggenheim</a:t>
            </a:r>
            <a:endParaRPr lang="fr-FR" dirty="0"/>
          </a:p>
        </p:txBody>
      </p:sp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1" y="895232"/>
            <a:ext cx="8521350" cy="34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aq-logistique.com/EMS-Livre-Corridors-Transport-7-Gouvernance-Gateway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6" y="1844824"/>
            <a:ext cx="638175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ittasostenibili.it/img/img_schede/lezione_dockland%20A_file/fig%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568040"/>
            <a:ext cx="6552729" cy="29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geocarrefour.revues.org/docannexe/image/5702/img-1-small5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88532"/>
            <a:ext cx="6536918" cy="32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3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Cmgh52PZ51s/T-LUyeFRWPI/AAAAAAAAGLY/BNGbtodWE6s/s1600/LondonNEstPrixLog1-m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105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9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pchospital-uk.com/wp-content/uploads/2014/11/Deptford-Dockland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6127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15669" y="6097859"/>
            <a:ext cx="792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Patrimoine et mental </a:t>
            </a:r>
            <a:r>
              <a:rPr lang="fr-FR" dirty="0" err="1" smtClean="0"/>
              <a:t>maps</a:t>
            </a:r>
            <a:r>
              <a:rPr lang="fr-FR" dirty="0" smtClean="0"/>
              <a:t> . Source: hôpital PC. Start Up située dans les </a:t>
            </a:r>
            <a:r>
              <a:rPr lang="fr-FR" dirty="0" err="1" smtClean="0"/>
              <a:t>Docklands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21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3" y="764704"/>
            <a:ext cx="827383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4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85850"/>
            <a:ext cx="80200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252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8" y="263352"/>
            <a:ext cx="6927474" cy="48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fidji.lefigaro.fr/media/eidos/805x604_crop/2015/10/01/PHO3c63b5c2-6361-11e5-88d6-15beb4fd7d95-805x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676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128713"/>
            <a:ext cx="76104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PEG - 119.1 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67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PEG - 67.4 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018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04048" y="4365104"/>
            <a:ext cx="35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problème du dépeçage intérieur. </a:t>
            </a:r>
          </a:p>
          <a:p>
            <a:r>
              <a:rPr lang="fr-FR" smtClean="0"/>
              <a:t>Une de Paris-Match en 1994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28727" cy="24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8487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05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338"/>
            <a:ext cx="7780307" cy="604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842963"/>
            <a:ext cx="7419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5" y="691101"/>
            <a:ext cx="8257972" cy="6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102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6021288"/>
            <a:ext cx="707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Retombées économiques du tourisme culturel en France. Source ICOMOS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04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-dTQR9JvTAEE/UbLliPQAokI/AAAAAAAAAJk/diGRaXBXAfo/w907-h567-no/carte-tourisme-internat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5" y="764704"/>
            <a:ext cx="8639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6381328"/>
            <a:ext cx="20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Manuel Hatier,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01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rtographie.sciences-po.fr/sites/default/files/maps/046_Patrimoine_mondial_unesco_fin_2011-0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058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1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xaviermartin.fr/public/EU_TOURIS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59162" cy="528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4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documentationfrancaise.fr/var/ezflow_site/storage/images/docfr7/cartes/territoires-et-amenagement/c001591-les-espaces-du-tourisme-en-france-en-2013/9491139-1-fre-FR/Les-espaces-du-tourisme-en-France-en-2013_large_c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10784" cy="48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iclustertourismeetculture13juin2014-140619054137-phpapp02/95/le-tourisme-culturel-quoi-de-neufiiv-5-638.jpg?cb=1403158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1932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IUrWzJyY40E/VKAGQMD9MUI/AAAAAAAADZQ/vylbkR3LrbE/s1600/10888582_10153452986112926_28155613246367819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6947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5589240"/>
            <a:ext cx="484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Carte de vigilance touristique (quai d’Orsay, 2015)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1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71</Words>
  <Application>Microsoft Office PowerPoint</Application>
  <PresentationFormat>Affichage à l'écran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Cours n°1: le patrimoine et la patrimonialisation au service de la valorisation économique des territoires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n°1: le patrimoine et la patrimonialisation au service de la valorisation économique des territoires</dc:title>
  <dc:creator>Cath</dc:creator>
  <cp:lastModifiedBy>Cath</cp:lastModifiedBy>
  <cp:revision>17</cp:revision>
  <dcterms:created xsi:type="dcterms:W3CDTF">2015-09-27T11:37:34Z</dcterms:created>
  <dcterms:modified xsi:type="dcterms:W3CDTF">2015-10-12T08:32:20Z</dcterms:modified>
</cp:coreProperties>
</file>