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62" r:id="rId6"/>
    <p:sldId id="264" r:id="rId7"/>
    <p:sldId id="274" r:id="rId8"/>
    <p:sldId id="257" r:id="rId9"/>
    <p:sldId id="269" r:id="rId10"/>
    <p:sldId id="276" r:id="rId11"/>
    <p:sldId id="275" r:id="rId12"/>
    <p:sldId id="268" r:id="rId13"/>
    <p:sldId id="277" r:id="rId14"/>
    <p:sldId id="278" r:id="rId15"/>
    <p:sldId id="279" r:id="rId16"/>
    <p:sldId id="280" r:id="rId17"/>
    <p:sldId id="270" r:id="rId18"/>
    <p:sldId id="263" r:id="rId19"/>
    <p:sldId id="272" r:id="rId20"/>
    <p:sldId id="281" r:id="rId21"/>
    <p:sldId id="273" r:id="rId22"/>
    <p:sldId id="282" r:id="rId23"/>
    <p:sldId id="283" r:id="rId24"/>
    <p:sldId id="285" r:id="rId25"/>
    <p:sldId id="284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9113-6E88-46FA-B12F-AB8A6E67977B}" type="datetimeFigureOut">
              <a:rPr lang="fr-FR" smtClean="0"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99BA-07A2-4F21-8F7A-F8ADD9FCBC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56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9113-6E88-46FA-B12F-AB8A6E67977B}" type="datetimeFigureOut">
              <a:rPr lang="fr-FR" smtClean="0"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99BA-07A2-4F21-8F7A-F8ADD9FCBC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13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9113-6E88-46FA-B12F-AB8A6E67977B}" type="datetimeFigureOut">
              <a:rPr lang="fr-FR" smtClean="0"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99BA-07A2-4F21-8F7A-F8ADD9FCBC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44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9113-6E88-46FA-B12F-AB8A6E67977B}" type="datetimeFigureOut">
              <a:rPr lang="fr-FR" smtClean="0"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99BA-07A2-4F21-8F7A-F8ADD9FCBC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69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9113-6E88-46FA-B12F-AB8A6E67977B}" type="datetimeFigureOut">
              <a:rPr lang="fr-FR" smtClean="0"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99BA-07A2-4F21-8F7A-F8ADD9FCBC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55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9113-6E88-46FA-B12F-AB8A6E67977B}" type="datetimeFigureOut">
              <a:rPr lang="fr-FR" smtClean="0"/>
              <a:t>06/10/2015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99BA-07A2-4F21-8F7A-F8ADD9FCBC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59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9113-6E88-46FA-B12F-AB8A6E67977B}" type="datetimeFigureOut">
              <a:rPr lang="fr-FR" smtClean="0"/>
              <a:t>06/10/2015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99BA-07A2-4F21-8F7A-F8ADD9FCBC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70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9113-6E88-46FA-B12F-AB8A6E67977B}" type="datetimeFigureOut">
              <a:rPr lang="fr-FR" smtClean="0"/>
              <a:t>06/10/2015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99BA-07A2-4F21-8F7A-F8ADD9FCBC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40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9113-6E88-46FA-B12F-AB8A6E67977B}" type="datetimeFigureOut">
              <a:rPr lang="fr-FR" smtClean="0"/>
              <a:t>06/10/2015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99BA-07A2-4F21-8F7A-F8ADD9FCBC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665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9113-6E88-46FA-B12F-AB8A6E67977B}" type="datetimeFigureOut">
              <a:rPr lang="fr-FR" smtClean="0"/>
              <a:t>06/10/2015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99BA-07A2-4F21-8F7A-F8ADD9FCBC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818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9113-6E88-46FA-B12F-AB8A6E67977B}" type="datetimeFigureOut">
              <a:rPr lang="fr-FR" smtClean="0"/>
              <a:t>06/10/2015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99BA-07A2-4F21-8F7A-F8ADD9FCBC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313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49113-6E88-46FA-B12F-AB8A6E67977B}" type="datetimeFigureOut">
              <a:rPr lang="fr-FR" smtClean="0"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099BA-07A2-4F21-8F7A-F8ADD9FCBC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47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 smtClean="0">
                <a:solidFill>
                  <a:srgbClr val="FF0000"/>
                </a:solidFill>
              </a:rPr>
              <a:t>Quel(s) espace(s) pour la littoralisation des hommes et des activités?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21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3.gstatic.com/images?q=tbn:ANd9GcT4sk5vX9CHTumI6SBpcK5crTLaU9QT7a3nuJAK0M2C2LbwG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413377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99592" y="4077072"/>
            <a:ext cx="3314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Mangrove guyanaise. </a:t>
            </a:r>
            <a:r>
              <a:rPr lang="fr-FR" smtClean="0"/>
              <a:t>Source: IRD</a:t>
            </a:r>
            <a:endParaRPr lang="fr-FR" dirty="0"/>
          </a:p>
        </p:txBody>
      </p:sp>
      <p:pic>
        <p:nvPicPr>
          <p:cNvPr id="3076" name="Picture 4" descr="http://img.xooimage.com/files43/0/d/1/mangroves-288899-21584d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3840115" cy="254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148064" y="3501008"/>
            <a:ext cx="3144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Palétuviers, </a:t>
            </a:r>
            <a:r>
              <a:rPr lang="fr-FR" dirty="0"/>
              <a:t>N</a:t>
            </a:r>
            <a:r>
              <a:rPr lang="fr-FR" dirty="0" smtClean="0"/>
              <a:t>ouvelle Calédonie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985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a/a5/Calanque_de_Sormiou.jpg/800px-Calanque_de_Sormi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865866" cy="36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55576" y="4437112"/>
            <a:ext cx="311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Calanque de </a:t>
            </a:r>
            <a:r>
              <a:rPr lang="fr-FR" dirty="0" err="1" smtClean="0"/>
              <a:t>Sormiou</a:t>
            </a:r>
            <a:r>
              <a:rPr lang="fr-FR" dirty="0" smtClean="0"/>
              <a:t> Marseille</a:t>
            </a:r>
            <a:endParaRPr lang="fr-FR" dirty="0"/>
          </a:p>
        </p:txBody>
      </p:sp>
      <p:sp>
        <p:nvSpPr>
          <p:cNvPr id="3" name="AutoShape 4" descr="data:image/jpeg;base64,/9j/4AAQSkZJRgABAQAAAQABAAD/2wCEAAkGBxQTEhUUExQWFRUXGBcYGBgXFxcXGBcYFhcXFxcYHRoYHCggGBolGxcXITEhJSkrLi4uFx8zODMsNygtLisBCgoKDg0OGhAQGywkHyYvLCwsLCwtLCwsLCwsLCwsLCwsLCwsLCwsLCwsLCwsLCwsLCwsLCwsLCwsLCwsLCwsLP/AABEIALcBEwMBIgACEQEDEQH/xAAbAAABBQEBAAAAAAAAAAAAAAAEAAECAwUGB//EADwQAAEDAgQEBAQFAwQBBQEAAAEAAhEDIQQSMUEFIlFhcYGRoQYTMrFCUsHR8CPh8RVicpIUM1OCorIW/8QAGgEAAgMBAQAAAAAAAAAAAAAAAgMAAQQFBv/EACwRAAICAgIBBAIABQUAAAAAAAABAhEDIRIxQQQTIlEUYQVCUoGhMjNxkcH/2gAMAwEAAhEDEQA/AN+vw17RIxJa1s/UHAAeTlnVsVTzw92dx3blAMCZMtv5rR4ljab2EZmkWsQ+THdpC5mrSaHCBYTcEmD1k+Oixpt9midLotfxNj+RoLTeDGaRGo6LNqcWexzsr8zgIkidIBnvqVe8HMDds8ubcAEfeAhMZSc0B4Mkn6PzX3Av2ToKC8CHyLDh69MtfVAYyq0E3yzmktt1uB5qfDC4Uw7McrSQRlNmgxd2jfRGYw1H04OdwEQ2S6JuRB9I7J6NMMc4S4tcCWgkfVadrXi038RKuWRUWotMFqVKdCoHcudpMg7g6HLusnCipUfUew5Qde4J0jpKNqYUuqBswCYlwBIEEnX26IOjjAago5WkNcRIsdoMtOtrnxTYNJNrsTPtWKlgAQTmmNcu2uwv1WnhcK2k8AuzAtBj6ATt2Ou6vp4MiSCCSZEiTAsdImVaGuc45m6EgQTGnTc7T3VP1HLXgtYkthNTizGQPluAPYAdOqFqcfZNqdu5j7LOzuDZa4kZiIcPpjUxsfug69VmeR9J2Gxj7GUeOESTbOgp8ZYYGUt85ELUwNWm6S98NtGT7E6tPZcfT5gMjTJ9At7hfCWN5qrja8ATPvACKcIJdkhKVnXYT/x/qovDS68m8+btB2BV2NovqNh1Wm4E/TAE9w4z4aIRvFKbyGta49AcjR5ZjCapQdBy0nCLwHtB9JhZH2atUXNYWuc6u3KCA0ZA0ZhDhEgwBDiIAuiMRTY8SGZWgGLNe0TvyxlO+q5SrjHnK5uYZMwa4xF7O5hbYaIzB42oQDDSOoOU+oP3RNSauxTcV4DMRwqRTbTmpAfLzJmwc2TFtwAD91dgMT8lrW1i7MZAD4qN62ESELieNZeU8rur4NuxbBKiytmh5qOJg3JBfBuQNAB4X7lEuVbBSXaCcdXMw1kOEGAMtoPM7XKO2qpOGDzzPMz4IStiyywjKT003mB9RU6uObFrmNdvFEtdFtJ9jYjhdRl6TiD1bIN+sLJr1qrDmfmJ3dqUa3FuDjc6gAg99Y0hSxlR1QRIi14gzNwU6M6/1CHFPoEpcXBsR5/rbRSzNc8OcQWTYkexnzQVbA2mCDpa4/xquz+DuB0QDVD/AJrsoGUgDIT9Ut3voU1ce0KfJdguCYflMLXDL9JkiYEmQNRJ9kRSrwJ08fdafEcDywBbTpA6+Sy2sc0kGxH8+yy5I8WNjK1ojWlz2xN2O8NQBZW1aU5SRBbcRbLHdNQF9hNpNoEzKJfQDQQ7MLfULj/HdLc+hiVkcXxIuaQ5rQdAYMAlBZA3LLjnFzIsI8PpF1TVqRIzbcuhE941Eq1mIpuAsJBgwY/5C+iJa6KqyyllBaDJbvBmN5HaNlczG3eKVQkjaoNII6nugRUD3NaBEyARBFtdLC3ULQwWFdzOkNmCDs7tv2Uc0uyJM02V5AMhJBjHEWOQn/iAkg5RDs4l+HcP93sfQ/oqieq2HnsoDDtOokdDPtuFgjn+xjx/RlT+6U+iNr8OESDB6O0/7D9VnvkbfsnxkpdAOLRNkZrWU3053MaxqPdDB3qpfOjfyRuJSbJYrCZmkSBM30IJ3Q+C4ZSonM6mXHr8yPaw90VSuC90HWAdCR1PRY2M4i6o9uVriQYIJ5cwkai2WINkUOT+K/uXa7Zu1+JYbJmk2IBjQEzYkWWX/wD0N8oaY05TJ2gzFlSOA1XtJNnEglv0tcOwF/M6rT4ZhW0hzsdn6wC0DsAfeFcYYo/tkblJ6AKGDr4gGWkDY7m/e2iKpfDrmXeyRsAdf9xjqtyjjqegqR/yt9wj2XGsqnnmulQaxJ9nPwGjLAbOgTBnRbz6A/EAsvFUqU2cQZiBJvr3urjlvsqWOiNOp1Ijvp7qdWq6pQhrsoLjYHYEga22HqsnH4rK4FrnZB9TsmYdrxJQuI47DYpyDM3HKYtOxki+n4UftuVNAckjXq1K8GXRNhlIhoGoI3BPTosykMxNi2L5Zud7B2qNfiwKQIyuNiXNM6uzOaA6DCz6x+Zme06aQBIJNvAaXHVMxt7sCVMGr4gEkkuBnRwi36R0V5xNVgsSBA07iRfuFa6kHNLnDNAgGdDFx3O9+oQ+HokgAudlER1y6hpG17jwWhNUK40wijxAkguMm47H+6Ow2LDyIbfpO0wVz7q2YnS3QRPfxRGBF80EhpGlu8TtYaq5QVWUpO6Ojw7gHRJm1iLzpPf7WV7CNT28JE/3QFEOLszTmYTM6ZfyNJi5voi8p+kNc7NY5WzYzmubAgErO030Nv7FTkOMnQwNwRqDPgY8kRg3upPD6ZgjQjcflI3HgtBmBeQ1oohsCJLx66Il3By8izKe5hznyfAwEcVO+gXKHlm5w3jLK0NeMrzaNQTGx200KbiGCESBMbb+XbsoYDAhly4vPkGzETA37omo87+iZw5KpCuSTuJz9YMByueLjRwI8tIUaOEBaYLXSZADxy20F5ifutWvwwPMvjcSe2qBxvB6Z+mZnXa38CV+Kv5WNWdLtAYwLgSI5Y6gbg/vp1V3+mObBIN76XE3F9yNPNB1+Fholz48Tr+5UXcULCRnqEASRMa2jXWEE8Ml5Cjli/BqcMoMbyXa67pAAkkwdbzG2i0amCIu1w87QsjCceHK15ffd7Glo8TJ7JUPiRrZmSDs6mRY2uBEjxSZenl3Ycckeg9zXfld5FsfZJc5X424ucW1S1pJgBroAnQcmiSn48ie7EBZxLYtPkZ/Y/dTfj2AZi7KJjf+SsGpw55cyqS5zXgHKxzopHq4ixPbpCB4jhXPs1wMv/EAMtuwBWVYYNpMdyaRs4n4iMEM5dYc4b+B2Qo4g9xzZgf9oAyz4D/KzXNLmim+7Rb8rhGmYTYkx1mUW/AvY1pczJY5AeV5Ef8At6u6yQNVojjjFaAbkw2g8VCBIa4xG7XHpa7T6rRe3DtEVKdbODGRuV0n/lGiyvh7GOa4uAY14dIz81RvSGmA09zm8lvU3ZhzgPuSc85r/wC4aeiVlkotDMeyhvB31gGhjaFPfMS55nWTt7eK0WfDLmxIFSBDSCaTmjoIBAHaNkmNb+GpWpeeceuoHkjKJqH6K1F5Atmlrj0m4lI92T6Y1Rj5RnVuHubo6vTjUOHzG+on7IfPVEjkrRaGnKfDKf2Rp4+9lT5T6YJAlxY42E+nuqOP8coljj8sucLDM3QnuExcumrKko0D06tOrILbjVpEESojCZHcj3NA1bMt8gdE3CaIawuacznwXEdengERUdFvuib3SFJaszeJ4F1YZhVe3KDYGZHSxCyOJVwQWmQ2Q0RILTYmRrexEi66DFPcCAyRMeUggmN46LA41WhsEB0AAvgtm52GmqbgbbpgTXkFwjstTJUcSNiHG9rW3GnojA20uAPaJadZdH5haSFnYfEtqs+XUyggjIfp7EF14Fgmw9cZSSYgC83nS8bEStlMSmjTfhQ9rbwAAToTG8E9NN7qiniH0fwwyTEdQbkHyCtGIDTMWjKBIaYM26AgdtxuVa8tc0kumZgk6iNAY8iqi2tMtq+i0VGVAWtdBJN4jUAuBtu4EddLQhcY0ujKZeIbqJIEkQdzl1nsqKjQBLTlin6uBtcbwR5obC4h2ZoF9WgETZ4g+1/JNhC3oXOddkMLQdUqBjAXOcbAa911WB+Eq4dL3NY3R0HM6DqIiFo8C4Gyi7OCS6CJ01iV0VN5Wvjoyc2wHhfCadJuUNm8y657dtgtGSTJKky6drlNEtlrYVzIVLHK0RGoHUnRC39lhVAxsPundJ1KwMRx+BFNhzAuEOGoaAZG1yYhYmI49WLRU/qDLLoGW9hyubu3TRIeWKdDVjlR2ldwaC51gLk/zdclxT4kqBwa1oaHWDozHU6k2GizMR8T1K9NtN2SmH3+Y2TGU7gzHh7oBxxMCH5uY7ajUEne+yqc3dJhQgq2alQGtkfUcTlgzYielrDrEJsViGiS1oJjQmB/dYv+oOY7+pTc0nUsJYSRvGhV44s0sbmDg4blk5zMbGNys0ozu2aE4my9gq02EtINiZtAA6m0aKio35bG/wBTM2wlpOaANoPXZRq8WY0Q4mPywSD6bK/B1aThyvG+4/yEl849p0HSZl1HOBIDqhGxlw76SktV7Q0xmFkkfvor2/2cm3F5Xcr79nAgwdt/KZWnQa6qGVKhbTpCf6tQ/VsRTab1B3A1GqBo8Pp/+o8f+RVA+lgHyafg4kfNcL7x4oWqR89lWq5xAdBzTLQNGhp0HhZAlC68jVZ1uFpsZzUWuDna1qoBqf8AxaeWn5yULXwjakl/OZmXyXnvm1Vn+p0Z/wDUaLTBkexCKp1mu+kg+YWduXY/jFmQMBGvOBs4GR4OFx5q3O6mJBcIizm5x/2afclbDm227KuoQxpcdACUuUr7KeOuiNHiLhGanPdhDoTYjjNKJdy3iHNIudNRdc+586EgzNjBVNdziQXEuDZidfwieh19t1ccK7BeSSWjp+BuoBrpe3OTmeSMtzoL7AQIR9XCtPSNj/hcc90WIMETpIta42/uosqDYkd2kj2mEXC3dlLL9o6WrwRmrZae1vsgq+BrNuKmYdHCdO4ugRjqzWQyrNtSBmF733t1VuD45VDWggP8Zn1H6hHGMvslwfgrxeLqBji9gEAREmDO/Rv2QhqNzZSZAiZgxOs6SJ32sjOMcQ+YxhYC0k3uDoYOmvhCwqhzOJcJtoCBJjUGbHsnYoWrYpunQuI8PBDnM+oG4GhntsZQHyshYajTlsbHbcLTo1nMAOYOzubB7ixYWxymP/yralFtRrspynN5WMSR4z6LRGbWn0LcE9oycTiwbX5fpJ1jYW17KdPG1A2A7l6ai+qpqYJ7nwwaamZAN5R3D+AOcRnNltjitGGWVxdFeHFSoflsvP1do38V2PCOBMpBjjJqCSSe9gPIJ+HYRlMQ1oFtd1pUynRgoipTcg2lYK+mZ8kPQbObs0k+oH3Ksp1oBHWPZR/opBT6ggDzPjoma5DCorGuVUW2Ghyy/iLHim0BxgG8nQ5SBHWfAKrHY88zacZoEXAmdYJsbD3CzMWc5yuBMAGXDlBJ2Im8dOh6hYM/qMbTibMOGV8gOtxikDMnQE2dPeJEFM3iLHmD9UTcFrr2tOuqfjNElhAaXC9wRvoRzaj3koFmDpupMFYuDmmAbzeLEu2sOwWeLi42jQ07ojw3Dsa+XOiC4Wvn2ENi4jWLWWrU4lTZmIktA6RP+0byE+LwrPlwX5vwy2M2mllm1abXRrEwO408VTayO2Rx4oMwFc18ziAGfhFyT1up4jhjTpbtt6KrDvDRA/X9076xa4uEkG2pgeCF8lL49A0CYqgZzSYG1iB0Nrwrm/Dv9QVDBGuUjeLCQdEwr/MsC0m9rt8oIvZG8OrVaZyvDnM2jmLe2twillnx7LjCN2wDEcEaXEy9s7AWHWJ2SW8eJN/I/wD6JJXu5PoZxh9nL4Li9MlrQDMdIA6hF4ikyoNCTsQPLfULnvhwCTMA6RHN7rpGvM/z7IM0VGXxHY3yWzFqcNeSXFpDjNwTf9NlF2EqAyJm1y2NBbSDGq6D5xj7+qQrm2x8tFFlkR40ZFDiVRnKZtbSY6TMlNjuLvc3KbtvzARNrhzT9IFv0WljMEK3RtQaHrtdZmAwsvNOsflu76Om1j4dVcWmraBlyWihtVrszrjlvIMa3IjzV+HA6ktsNZ2Gu4vdbrOBUhu9wjYAIn/SKGUhoyuO+bmgbf2QSzLwEoSObzkSZJi8jp+/7bKdZgLS7eJkWcI38AIV2JwT6J/qAvpn8QAzjxAs5XU8AHNLqdQOaRBvt0v4K+a0wKfVGfgy4jXexO/eY/spTERIt4RPQoj/AMVzG/TJE6QLK7DUqRAJeWncFuX7lRz8+AYxl0AVjI7z7dUJiKUwInfwM/ddDX4U130PEiJH8n9Fm1uGOa0tcwkumHAmR07BMx5USUJfRkFtyCddxAIi4kb+aqxuIhtoBJJsI6Xjv0UXYc0gbOzhwaTykX1A3B7o/h/CHO56ggbA+x9F0MUFNmXJNwQbwKgTTzu1cZ/T7LZoshU0xAAGgsFcwrpJUjnPsKYVdTchWuVjXqFGjTdDSZiSB+p8tEjUE200HcdULnEd59v3n7JNehrYd6DWuTV68DSZsAPA/pJ8kOKii58loJIaXCSNQOvZLyvjBtBY1ckjJqYguNyL20GkTr1sE7KroibKisIJaIMFwnrtKTHLz7ejpW+iFefzKqi4z/NERCVPl/ndFHIkiLsODQRcfz9FRUoAGSJi09B3G/jqr21QRIP87p8yHmzTxTKwxv5R/PBJ9FvT0lQfLRLRPbp4fslSqFwBkHy9lXy8C+FMFxlGYiZmQb2I8CtHDYgn6mwe2hVT25hFvRNRpkC5lHdrZagw+UkKHFJBROJz/FuGtb/UpuyvG5P1Rs4nfup4DjLS3+oCw/8AEkGOhAusVuJ5gXZnXmNtZAv3Wi3jkADIIAjQafutH42XjtWV7+OMrugypxajbn9iP0V4x1MwQ9p8ws2jxmAYYJvc8332Vp4wSZLWTp9LQI8IU/EyP+X/ACX+Vj/qRoHFsGjxHinq4ijWAa6XC8FoJIPiB4eiBHGCJhrLiPpHtayGbjSNAB4K16LJ9f5Kfq8f2EU+K1acUxNQTElrswETMbiJWs7ib2zGWNrRPm47rnn4knU+iqL5Whfw9y3Izv1sY9G/Tx5M56hv+UiB5RCop/Ka4uDzJ3DsvqGiCssVE4cmL+HL7Yt+vvwaVStS0JeQejnH2US7DGxpmJ84iOnugQVMORL+HR+2C/XP6QfT+SH52te3WAHRcxqdbQpuxIJnLmjTM4m+5We1ysD0xegx+dg/mzrVBDYmYF9otOyuzyhGvVjXrVDHGCqJmnklN7CAVY16oDlMIgQlrlax6HpvADpmY5ekzcnylRa9TsoNNUkknU3PmpCogjVUauJDRLiAOp0U0lsnbDfmysz4g4qKbWtFy6TbbKd/E/ZB/wCq5pyPZf6RBn3P2WBxMuL8zhd/N22GvkseXPGfxTNePDKK5Mi7Fvdq432B63W9hKny6YzHS5nvqufpPDCDIJHmP7o4UqlQBzyQ0kCIvfeFjyxUkl4NELNOjxZpaXEQBpe5TtxhqfSy9oE7Hc9p9kNS4C4zeBaJF46kLSpUPlzAF9Y/lllksUeux0YN9hWFwT5DiWjrc+aLFMgaz4IMYjrPt6qYrdPNZnKY20ugiD/ChqzYOZtjuDo7+/dWNqzunlUptF8rIU6kgHr/ACFYCgzyOgmGuuOgcdQek9Ve1yd2rCT0Xykqs6ShKOD+YkKiolOCvU0eXbfYQ2qrBWQsqQKlE5NBQqpxUQsqQKlInNhQqKxr0ICph6lF2FZlMOQzXKQeqCsKa5SzIZrlbWaWkA7gH1uFQS6LQ5TDkMHqQqKEC2uVzHIFrkZRpkhztmgTcakgAd/JRsKOwhhtOwRArANIA1yyTqIu4CDEG2vRCDEnJkhsTM5Rm8M3RLNDQ6RdxETewBkjYXGqDsMKlMXIZ+ILiXE3N+n2UfmIgQjr4E+iBxlEVBDxYCRrr5G8q6pVOQgGJ/ELRGgna+6ppvcwODiRAgnNYxc389Fx/VZ5SlUXpHS9PijBfJbMjDYE1K3JAa24OokX66I9mFJdNUbcrYsJJka9QUZ8wNbF4cCQQDCau8FsGWzqQYJPidFklmk2aEkjFOCHzAQ1xbrtG8aXiQfRH4d4Ja9rZcBkgEgm45vFPTYC4cziBqDAItYBwA/gVwotBlpLXTIuTB89QilNyRFGug6m4gxeYtt3vFvNSD97if8AP3Q73u2LZH+039zHootxo/G1zT4FzT5tn7LM0FTDWnyPdMD4eSrpVmu+kg/w+YTlC9EI16+Uy67d4iR30v4LQZhMwGR7T/ysD5iyCfRzNInbf2V/B38uQ6s5SPDT9vJXqUb8oOCT0x8TQeBz035TYkDM31bIQVDECcuYO6Gb+Dh1W80kXBI8CqcS1r/ra13cgT/2F1cZpBe3QFPYpknUHAw3IWjTO7mjvypkfNF0zgpTgqEpSvUnlqLJTyospuILg0lrdSAYE6SdAoypZVFuZOHKnMnlWSi8OUg5UMna/hdWPaWmHAtI1BBBHkVLIWtcrCY18fVNgaRc62S14e4NBA2un4hixUeXBjGCwDWAhoAEWlDe6C40rNT4dwlOtWDatQU22uRM3Ay6iNdZsAjfjDDUadUfIrisCL2Mgi3SCD26LmaVUjTVF8Sr03Fvyw8ANAPzHNcSdzygRuluL5pjVOPttVs0OAcVbQeXloc6wGZrXtAkF1iDzECAe6ljuKNrOL3sl5AlzQ2mDAj6WyPONll4aowMqZg4vIAbBAaJ+ou3OloUaFVl82aIMZSAZ2JnZW8abb2UsrUVHQTTei6tNzDlcIMAxIOokadis6lUF5MWka3PS3VS+ciZUWqNCm2WucXARlgTcyToOgg+oUA9U1awJ5ZAgaxJMXNu8qIfCpBtoL+YnY5B/NlVvxoAgGTpZVOSS2HjVyRt16rC5mSQDTuBpmaYt5AnzQWrS2xDnON7WkAeyFNfLAm8R3V+NovDWgEAu1BMRAnU22XAcaZ1rb6CaVcXAIt0/l1DEODhfrp3QuFLDTZoDrrBuN+qmBmdIMtAtMbEgzGska9lXDZaRYGQCdz/ACFIPUKj9AkyomUES+YrDWKrkJQhaCE8NdctB/nVMXFt2cs2i7hJ0IBNk0XScLt7ub9whaREbVTgWLaJyU39cjoPmCNVU1tRjw91Kq06O5ZDhHa2se67HNY+P6q9rj1WFZ6vSNfsLtM5L/Waf4g5vi0qTuJ0QJzg9hr6Lqa1IOs5oNtwChv9IoGJptE9LfbVRZYfRfCRhtxFMiRUbfuktR3wzhZ0ITK/cx/srjP9Hjsp5UJTyvXnkqJgpKEp5UsolKdQlKVdlUXUqhaQ5pggggjUEXBHdXYvFvqvL6j3PcdS5xcfUoUFKVP2TfRaHJSq5SzKFUWhycvVOZMSpZKLsycOVEpw5XZXEKY8K0PCDptJMASSpSfBVaei6aVhZrJg+UO0gixl03bBt3lVValRvMzztKXPIoxbHQxSclF6svxGKABAcJ3QjK8XVGKe9xDngidLQI7KdOXglzogb/YWWKU5T2zoxxxhpGjh8P8AMaSHDPIGW83/ABE7AIyjQq5XB7XGNj10kSCSBdYAcNeY9OxRuCxGQ5iCTEC/Xus84y8DlR0fAsI19bK5jSGCTGjhYDtFls8cwbAA5rQ2TBiw66aDdctQxxa/Mx0OIGaNJ3HcLqDi/nUHEiCPuN1kyxkmp+DXBppow3WNvD2UQfspPB/nUKOUpliqJMd4pzUUBIi3ZOqssYv7qTHEvpgEZszSATf6hFt1SHLc+CmMzVHOaCWlpEjQn/CCcuMWw4R5SSOvaDlM3M39bolh/dQJB21ufNRpP9rH9Fy+zoBDnX8kwNwmqaeCpzfuqIKobnxTpOpg3nVJQs8LSlRlKV7azxlEpSlRlJSyUSlLMoymlSyUWByuw9BzzDRKHYJMLruFYT5OHdVjnylw/wCI389EnNmWONj/AE/p3llXgyjw9rI+YSCdgJNvDTzVT6rTIbTmAb/rYLW4XVikHuGZ5l3dzn7ensqcdUYBEyTvA7SSNp6BYV6mUns6a9JjitGVVlrBmpgOBmYMOEb36oIudOZzeWxIadAb/Za7sSPoIMOGtoa0EXPRB/KYIJES0giZgfmM6aHdUs0laK/Hh9Ahql/009AJySd7EzorGth2WpmbB5jY5WwI+mQ4kmLK+vkpva8b3LQS069tAb/smwmIBr7ZXOkfiixIHdHHNJK9i54I/oJw1XIBDTDyYLoBtNjuJGXxKzsRiDJmM240iIt3W5iW03nKIuZgGY6EaxeFj47gzmjMDmG87T33WfH6i58m6bGywLjxrQG6oXDS8i4CmMc9hs71HtdQoVyzSCNp2KPrcODw19MG8WHqfNMlP+oqOOugmuTUw3zXiBnDWgaWiTMWueyBdw54bLoDZvv4GB4hH8TpmnQNNtV2SfpiBNjf7z2Q2E4nyZS0vgQY7XaUuDklcRjim9grqDmQSLEmLax21CgXnwWphOJNe6CIJsABN+qCx7SHAEdBmuDrvNkccjbpoFw+i3AMJM7LvuGYUNpAHV3MfPRcx8OYLPUAI5W3d5aLtj2Wb1eTqKNOCGrOVriNdj/ZJhgeyL4nQIc7aZQdIiL20jogUriC1THzKDyFMqmVdkHB8PRbfwm/mqs2gPHqQR7rDhaHAamXE0/9wc3/AOsj3CCauLQeN1JM7eibkeal+LsR7hVB2h3VxbIWCzbRYyp+xVJN/D7J2mf17HYqTm2ncfZU6IUydkk2U7aJKrCPEUpSUSvanjSUpiVFNKhKJSkoykCqLo3PhzhxqPnKS0RMCfBavxDiajP6VRhbTcWgumPLs211R8FfEhwryYsRBjp0O8L0LGYjD8Qa0EA2jmNpE7gfcLj+snNZLa0dn0kY+3UXs42jAAdLCDyN5hAlpJI6mIAHis8YSS1rA01AIaGPnKBfO60OdGusTut3ifwTUoNcaBJaYIg6GNRH6LF4X8QuoO+XWDiAfq/E3oROreyywlytw7+npmhtXUgjh3BWvPyxXe17mgS0EtuJOawIvttCnhfgk5j82uwWbkc0Oe19juQBaCIJWwMcyqwmm76p0dlzxr4HuheEgU6JY0tiZGW4tpd2twi/ISV7/uT2r7OY418K1aNUUxFUFmcVNGwASQcxtAA9QhcGxzAM4blMAaAgk2FtPVa5r1KVUiA6m8QRoRroRcHr5IPjHDyebMWgGRcWi5EE3Pc7pkfUvkrEyxKtEMTwp7Hh9LmBscpJk7wGzofRHucXgTpcZdCC3tudPVZzOPCmRlBtvJbc6uPVx6qTBUe3MXZS4zcXAPfqUObbt/8AYyNJGZxKnkdI0cDqIiSZ+yn8P1wKmV5OV2gkjmmyHx9B4cc0m5F+o7KnC1Cx7XDVpBTuPKFCt8jq8dQpvGS4Igu+rQb369d1RS4MWhrqZIBJkE2drodPJH0slSpmgOOWItcE3HkSsivhn0XksqDKMxa3NJaAQ4jLtpr2WPHJv4p0Ndds2WcDz6MFtwB5z18UFjOEnOwAlwAMyZ0E/wBlqDHipQa8VHtB5XAEcjoi8CSCDIPY9EE7G0yBTqPqgwGuytA+nQ82k2FuikfdjLYXwOi4VhBSphoLSdSe6LNVsElzR5gLg6uMosfFNr3DfM8gk/8AwFl0XB6eHe05qZBdzZSHOBDQLhxI32gq8mF/6nb/AMf+hxyrpFnEqzXw5pzCLwZ0WS7EBtiYkwFt4Hh3zKjG08OxpeYHM9rriTJGkarnOJ8HrPrPHKILgJcdGza4uba72UwQ5f8AAvIwk1QdDKg5ZLa9SnSI+S4ETzbX3NlPhuI5Q25c6SJI303+yY4UByNQJ2VixzHflc0+QN/ZBYZ1QOh8QRILbj1RVZstP5YuennKF6DR3eNxLadMvJ5Rf10S4RxRtUWN4BI/KTNpXmp4s+qyDULy2wZoS1tgYRvA+J1GAupxfUOB0bqdLwbTKX+KuL3sf+SuX6PS6hgyPPuE7Kn86rh8P8YPmHNDiLcp6G/stOn8VUZ5g5nUETdIl6bIvAxZoPydIaY6lMspvxFQ/OPdJK9mf0H7kfs8jKikkvZHkUMmSSVFjFMkkqLJMctXh3EalLmY6O2xSSS8kVJUxuKbjLTO6+HvjIuGRzQQdWkS09f5sivivgNKvSbXpCAZ11BEkj2SSXC9VFQblHtHah8oKzhm4JwJykj8LtLOdPLO4IGvrCFwOKdmFzYGANo80kk7HJyi7FvRPBF9V7mve4QRMQR7rTqtc0PYRYDJTk5iIy8520EARaSUkkrI6nS/QcV8bOadh8gmo0kOnKQRJIiZJvuFbw6rUfyiORsiROkCL7FOktmXcLEY18ivHPdnh8aDTW3XqrsHgQYObK4nkkSCReD0TJIX/thV8g2qKmYiATl2jU7zIhFtrE8pEVBTJaQSQcoGZrp1kD2SSWSW0hhrfD3CaVWm55ZEBhhji2WuJBGbUXLdPVYtGicPiWskEPMSe92ntqEkk2O4Sv8AZTW0F8Q4U1tRj3CGOcA4DZxOo7ErpqFJrSIAloyjqBrHv7pJLBOcpY4ts0wik3X6NChVc1zajDlc0gjy28FbicUwyRSEmfxvi/bokklQyShpMY4Re2YGPo5sxMd4trquS4zXblcMhZlcGsANpiZgaWukktPp23PYjMkloo4VRc9j731aejrke4C6Dh7DiKJeWlzBAeJiC423k3G3mkktGZbb+hUDDx+BpYdzagLybiJ8JcDHQxHdTwXxG5jH0mkuY4y3MfpcRBMbm6dJHgXOKcgJvjLRifMIdJ1/ddBw/G/Nmb+KSSdmiuION7CPkN7eiSSSw82aK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data:image/jpeg;base64,/9j/4AAQSkZJRgABAQAAAQABAAD/2wCEAAkGBxQTEhUUExQWFRUXGBcYGBgXFxcXGBcYFhcXFxcYHRoYHCggGBolGxcXITEhJSkrLi4uFx8zODMsNygtLisBCgoKDg0OGhAQGywkHyYvLCwsLCwtLCwsLCwsLCwsLCwsLCwsLCwsLCwsLCwsLCwsLCwsLCwsLCwsLCwsLCwsLP/AABEIALcBEwMBIgACEQEDEQH/xAAbAAABBQEBAAAAAAAAAAAAAAAEAAECAwUGB//EADwQAAEDAgQEBAQFAwQBBQEAAAEAAhEDIQQSMUEFIlFhcYGRoQYTMrFCUsHR8CPh8RVicpIUM1OCorIW/8QAGgEAAgMBAQAAAAAAAAAAAAAAAgMAAQQFBv/EACwRAAICAgIBBAIABQUAAAAAAAABAhEDIRIxQQQTIlEUYQVCUoGhMjNxkcH/2gAMAwEAAhEDEQA/AN+vw17RIxJa1s/UHAAeTlnVsVTzw92dx3blAMCZMtv5rR4ljab2EZmkWsQ+THdpC5mrSaHCBYTcEmD1k+Oixpt9midLotfxNj+RoLTeDGaRGo6LNqcWexzsr8zgIkidIBnvqVe8HMDds8ubcAEfeAhMZSc0B4Mkn6PzX3Av2ToKC8CHyLDh69MtfVAYyq0E3yzmktt1uB5qfDC4Uw7McrSQRlNmgxd2jfRGYw1H04OdwEQ2S6JuRB9I7J6NMMc4S4tcCWgkfVadrXi038RKuWRUWotMFqVKdCoHcudpMg7g6HLusnCipUfUew5Qde4J0jpKNqYUuqBswCYlwBIEEnX26IOjjAago5WkNcRIsdoMtOtrnxTYNJNrsTPtWKlgAQTmmNcu2uwv1WnhcK2k8AuzAtBj6ATt2Ou6vp4MiSCCSZEiTAsdImVaGuc45m6EgQTGnTc7T3VP1HLXgtYkthNTizGQPluAPYAdOqFqcfZNqdu5j7LOzuDZa4kZiIcPpjUxsfug69VmeR9J2Gxj7GUeOESTbOgp8ZYYGUt85ELUwNWm6S98NtGT7E6tPZcfT5gMjTJ9At7hfCWN5qrja8ATPvACKcIJdkhKVnXYT/x/qovDS68m8+btB2BV2NovqNh1Wm4E/TAE9w4z4aIRvFKbyGta49AcjR5ZjCapQdBy0nCLwHtB9JhZH2atUXNYWuc6u3KCA0ZA0ZhDhEgwBDiIAuiMRTY8SGZWgGLNe0TvyxlO+q5SrjHnK5uYZMwa4xF7O5hbYaIzB42oQDDSOoOU+oP3RNSauxTcV4DMRwqRTbTmpAfLzJmwc2TFtwAD91dgMT8lrW1i7MZAD4qN62ESELieNZeU8rur4NuxbBKiytmh5qOJg3JBfBuQNAB4X7lEuVbBSXaCcdXMw1kOEGAMtoPM7XKO2qpOGDzzPMz4IStiyywjKT003mB9RU6uObFrmNdvFEtdFtJ9jYjhdRl6TiD1bIN+sLJr1qrDmfmJ3dqUa3FuDjc6gAg99Y0hSxlR1QRIi14gzNwU6M6/1CHFPoEpcXBsR5/rbRSzNc8OcQWTYkexnzQVbA2mCDpa4/xquz+DuB0QDVD/AJrsoGUgDIT9Ut3voU1ce0KfJdguCYflMLXDL9JkiYEmQNRJ9kRSrwJ08fdafEcDywBbTpA6+Sy2sc0kGxH8+yy5I8WNjK1ojWlz2xN2O8NQBZW1aU5SRBbcRbLHdNQF9hNpNoEzKJfQDQQ7MLfULj/HdLc+hiVkcXxIuaQ5rQdAYMAlBZA3LLjnFzIsI8PpF1TVqRIzbcuhE941Eq1mIpuAsJBgwY/5C+iJa6KqyyllBaDJbvBmN5HaNlczG3eKVQkjaoNII6nugRUD3NaBEyARBFtdLC3ULQwWFdzOkNmCDs7tv2Uc0uyJM02V5AMhJBjHEWOQn/iAkg5RDs4l+HcP93sfQ/oqieq2HnsoDDtOokdDPtuFgjn+xjx/RlT+6U+iNr8OESDB6O0/7D9VnvkbfsnxkpdAOLRNkZrWU3053MaxqPdDB3qpfOjfyRuJSbJYrCZmkSBM30IJ3Q+C4ZSonM6mXHr8yPaw90VSuC90HWAdCR1PRY2M4i6o9uVriQYIJ5cwkai2WINkUOT+K/uXa7Zu1+JYbJmk2IBjQEzYkWWX/wD0N8oaY05TJ2gzFlSOA1XtJNnEglv0tcOwF/M6rT4ZhW0hzsdn6wC0DsAfeFcYYo/tkblJ6AKGDr4gGWkDY7m/e2iKpfDrmXeyRsAdf9xjqtyjjqegqR/yt9wj2XGsqnnmulQaxJ9nPwGjLAbOgTBnRbz6A/EAsvFUqU2cQZiBJvr3urjlvsqWOiNOp1Ijvp7qdWq6pQhrsoLjYHYEga22HqsnH4rK4FrnZB9TsmYdrxJQuI47DYpyDM3HKYtOxki+n4UftuVNAckjXq1K8GXRNhlIhoGoI3BPTosykMxNi2L5Zud7B2qNfiwKQIyuNiXNM6uzOaA6DCz6x+Zme06aQBIJNvAaXHVMxt7sCVMGr4gEkkuBnRwi36R0V5xNVgsSBA07iRfuFa6kHNLnDNAgGdDFx3O9+oQ+HokgAudlER1y6hpG17jwWhNUK40wijxAkguMm47H+6Ow2LDyIbfpO0wVz7q2YnS3QRPfxRGBF80EhpGlu8TtYaq5QVWUpO6Ojw7gHRJm1iLzpPf7WV7CNT28JE/3QFEOLszTmYTM6ZfyNJi5voi8p+kNc7NY5WzYzmubAgErO030Nv7FTkOMnQwNwRqDPgY8kRg3upPD6ZgjQjcflI3HgtBmBeQ1oohsCJLx66Il3By8izKe5hznyfAwEcVO+gXKHlm5w3jLK0NeMrzaNQTGx200KbiGCESBMbb+XbsoYDAhly4vPkGzETA37omo87+iZw5KpCuSTuJz9YMByueLjRwI8tIUaOEBaYLXSZADxy20F5ifutWvwwPMvjcSe2qBxvB6Z+mZnXa38CV+Kv5WNWdLtAYwLgSI5Y6gbg/vp1V3+mObBIN76XE3F9yNPNB1+Fholz48Tr+5UXcULCRnqEASRMa2jXWEE8Ml5Cjli/BqcMoMbyXa67pAAkkwdbzG2i0amCIu1w87QsjCceHK15ffd7Glo8TJ7JUPiRrZmSDs6mRY2uBEjxSZenl3Ycckeg9zXfld5FsfZJc5X424ucW1S1pJgBroAnQcmiSn48ie7EBZxLYtPkZ/Y/dTfj2AZi7KJjf+SsGpw55cyqS5zXgHKxzopHq4ixPbpCB4jhXPs1wMv/EAMtuwBWVYYNpMdyaRs4n4iMEM5dYc4b+B2Qo4g9xzZgf9oAyz4D/KzXNLmim+7Rb8rhGmYTYkx1mUW/AvY1pczJY5AeV5Ef8At6u6yQNVojjjFaAbkw2g8VCBIa4xG7XHpa7T6rRe3DtEVKdbODGRuV0n/lGiyvh7GOa4uAY14dIz81RvSGmA09zm8lvU3ZhzgPuSc85r/wC4aeiVlkotDMeyhvB31gGhjaFPfMS55nWTt7eK0WfDLmxIFSBDSCaTmjoIBAHaNkmNb+GpWpeeceuoHkjKJqH6K1F5Atmlrj0m4lI92T6Y1Rj5RnVuHubo6vTjUOHzG+on7IfPVEjkrRaGnKfDKf2Rp4+9lT5T6YJAlxY42E+nuqOP8coljj8sucLDM3QnuExcumrKko0D06tOrILbjVpEESojCZHcj3NA1bMt8gdE3CaIawuacznwXEdengERUdFvuib3SFJaszeJ4F1YZhVe3KDYGZHSxCyOJVwQWmQ2Q0RILTYmRrexEi66DFPcCAyRMeUggmN46LA41WhsEB0AAvgtm52GmqbgbbpgTXkFwjstTJUcSNiHG9rW3GnojA20uAPaJadZdH5haSFnYfEtqs+XUyggjIfp7EF14Fgmw9cZSSYgC83nS8bEStlMSmjTfhQ9rbwAAToTG8E9NN7qiniH0fwwyTEdQbkHyCtGIDTMWjKBIaYM26AgdtxuVa8tc0kumZgk6iNAY8iqi2tMtq+i0VGVAWtdBJN4jUAuBtu4EddLQhcY0ujKZeIbqJIEkQdzl1nsqKjQBLTlin6uBtcbwR5obC4h2ZoF9WgETZ4g+1/JNhC3oXOddkMLQdUqBjAXOcbAa911WB+Eq4dL3NY3R0HM6DqIiFo8C4Gyi7OCS6CJ01iV0VN5Wvjoyc2wHhfCadJuUNm8y657dtgtGSTJKky6drlNEtlrYVzIVLHK0RGoHUnRC39lhVAxsPundJ1KwMRx+BFNhzAuEOGoaAZG1yYhYmI49WLRU/qDLLoGW9hyubu3TRIeWKdDVjlR2ldwaC51gLk/zdclxT4kqBwa1oaHWDozHU6k2GizMR8T1K9NtN2SmH3+Y2TGU7gzHh7oBxxMCH5uY7ajUEne+yqc3dJhQgq2alQGtkfUcTlgzYielrDrEJsViGiS1oJjQmB/dYv+oOY7+pTc0nUsJYSRvGhV44s0sbmDg4blk5zMbGNys0ozu2aE4my9gq02EtINiZtAA6m0aKio35bG/wBTM2wlpOaANoPXZRq8WY0Q4mPywSD6bK/B1aThyvG+4/yEl849p0HSZl1HOBIDqhGxlw76SktV7Q0xmFkkfvor2/2cm3F5Xcr79nAgwdt/KZWnQa6qGVKhbTpCf6tQ/VsRTab1B3A1GqBo8Pp/+o8f+RVA+lgHyafg4kfNcL7x4oWqR89lWq5xAdBzTLQNGhp0HhZAlC68jVZ1uFpsZzUWuDna1qoBqf8AxaeWn5yULXwjakl/OZmXyXnvm1Vn+p0Z/wDUaLTBkexCKp1mu+kg+YWduXY/jFmQMBGvOBs4GR4OFx5q3O6mJBcIizm5x/2afclbDm227KuoQxpcdACUuUr7KeOuiNHiLhGanPdhDoTYjjNKJdy3iHNIudNRdc+586EgzNjBVNdziQXEuDZidfwieh19t1ccK7BeSSWjp+BuoBrpe3OTmeSMtzoL7AQIR9XCtPSNj/hcc90WIMETpIta42/uosqDYkd2kj2mEXC3dlLL9o6WrwRmrZae1vsgq+BrNuKmYdHCdO4ugRjqzWQyrNtSBmF733t1VuD45VDWggP8Zn1H6hHGMvslwfgrxeLqBji9gEAREmDO/Rv2QhqNzZSZAiZgxOs6SJ32sjOMcQ+YxhYC0k3uDoYOmvhCwqhzOJcJtoCBJjUGbHsnYoWrYpunQuI8PBDnM+oG4GhntsZQHyshYajTlsbHbcLTo1nMAOYOzubB7ixYWxymP/yralFtRrspynN5WMSR4z6LRGbWn0LcE9oycTiwbX5fpJ1jYW17KdPG1A2A7l6ai+qpqYJ7nwwaamZAN5R3D+AOcRnNltjitGGWVxdFeHFSoflsvP1do38V2PCOBMpBjjJqCSSe9gPIJ+HYRlMQ1oFtd1pUynRgoipTcg2lYK+mZ8kPQbObs0k+oH3Ksp1oBHWPZR/opBT6ggDzPjoma5DCorGuVUW2Ghyy/iLHim0BxgG8nQ5SBHWfAKrHY88zacZoEXAmdYJsbD3CzMWc5yuBMAGXDlBJ2Im8dOh6hYM/qMbTibMOGV8gOtxikDMnQE2dPeJEFM3iLHmD9UTcFrr2tOuqfjNElhAaXC9wRvoRzaj3koFmDpupMFYuDmmAbzeLEu2sOwWeLi42jQ07ojw3Dsa+XOiC4Wvn2ENi4jWLWWrU4lTZmIktA6RP+0byE+LwrPlwX5vwy2M2mllm1abXRrEwO408VTayO2Rx4oMwFc18ziAGfhFyT1up4jhjTpbtt6KrDvDRA/X9076xa4uEkG2pgeCF8lL49A0CYqgZzSYG1iB0Nrwrm/Dv9QVDBGuUjeLCQdEwr/MsC0m9rt8oIvZG8OrVaZyvDnM2jmLe2twillnx7LjCN2wDEcEaXEy9s7AWHWJ2SW8eJN/I/wD6JJXu5PoZxh9nL4Li9MlrQDMdIA6hF4ikyoNCTsQPLfULnvhwCTMA6RHN7rpGvM/z7IM0VGXxHY3yWzFqcNeSXFpDjNwTf9NlF2EqAyJm1y2NBbSDGq6D5xj7+qQrm2x8tFFlkR40ZFDiVRnKZtbSY6TMlNjuLvc3KbtvzARNrhzT9IFv0WljMEK3RtQaHrtdZmAwsvNOsflu76Om1j4dVcWmraBlyWihtVrszrjlvIMa3IjzV+HA6ktsNZ2Gu4vdbrOBUhu9wjYAIn/SKGUhoyuO+bmgbf2QSzLwEoSObzkSZJi8jp+/7bKdZgLS7eJkWcI38AIV2JwT6J/qAvpn8QAzjxAs5XU8AHNLqdQOaRBvt0v4K+a0wKfVGfgy4jXexO/eY/spTERIt4RPQoj/AMVzG/TJE6QLK7DUqRAJeWncFuX7lRz8+AYxl0AVjI7z7dUJiKUwInfwM/ddDX4U130PEiJH8n9Fm1uGOa0tcwkumHAmR07BMx5USUJfRkFtyCddxAIi4kb+aqxuIhtoBJJsI6Xjv0UXYc0gbOzhwaTykX1A3B7o/h/CHO56ggbA+x9F0MUFNmXJNwQbwKgTTzu1cZ/T7LZoshU0xAAGgsFcwrpJUjnPsKYVdTchWuVjXqFGjTdDSZiSB+p8tEjUE200HcdULnEd59v3n7JNehrYd6DWuTV68DSZsAPA/pJ8kOKii58loJIaXCSNQOvZLyvjBtBY1ckjJqYguNyL20GkTr1sE7KroibKisIJaIMFwnrtKTHLz7ejpW+iFefzKqi4z/NERCVPl/ndFHIkiLsODQRcfz9FRUoAGSJi09B3G/jqr21QRIP87p8yHmzTxTKwxv5R/PBJ9FvT0lQfLRLRPbp4fslSqFwBkHy9lXy8C+FMFxlGYiZmQb2I8CtHDYgn6mwe2hVT25hFvRNRpkC5lHdrZagw+UkKHFJBROJz/FuGtb/UpuyvG5P1Rs4nfup4DjLS3+oCw/8AEkGOhAusVuJ5gXZnXmNtZAv3Wi3jkADIIAjQafutH42XjtWV7+OMrugypxajbn9iP0V4x1MwQ9p8ws2jxmAYYJvc8332Vp4wSZLWTp9LQI8IU/EyP+X/ACX+Vj/qRoHFsGjxHinq4ijWAa6XC8FoJIPiB4eiBHGCJhrLiPpHtayGbjSNAB4K16LJ9f5Kfq8f2EU+K1acUxNQTElrswETMbiJWs7ib2zGWNrRPm47rnn4knU+iqL5Whfw9y3Izv1sY9G/Tx5M56hv+UiB5RCop/Ka4uDzJ3DsvqGiCssVE4cmL+HL7Yt+vvwaVStS0JeQejnH2US7DGxpmJ84iOnugQVMORL+HR+2C/XP6QfT+SH52te3WAHRcxqdbQpuxIJnLmjTM4m+5We1ysD0xegx+dg/mzrVBDYmYF9otOyuzyhGvVjXrVDHGCqJmnklN7CAVY16oDlMIgQlrlax6HpvADpmY5ekzcnylRa9TsoNNUkknU3PmpCogjVUauJDRLiAOp0U0lsnbDfmysz4g4qKbWtFy6TbbKd/E/ZB/wCq5pyPZf6RBn3P2WBxMuL8zhd/N22GvkseXPGfxTNePDKK5Mi7Fvdq432B63W9hKny6YzHS5nvqufpPDCDIJHmP7o4UqlQBzyQ0kCIvfeFjyxUkl4NELNOjxZpaXEQBpe5TtxhqfSy9oE7Hc9p9kNS4C4zeBaJF46kLSpUPlzAF9Y/lllksUeux0YN9hWFwT5DiWjrc+aLFMgaz4IMYjrPt6qYrdPNZnKY20ugiD/ChqzYOZtjuDo7+/dWNqzunlUptF8rIU6kgHr/ACFYCgzyOgmGuuOgcdQek9Ve1yd2rCT0Xykqs6ShKOD+YkKiolOCvU0eXbfYQ2qrBWQsqQKlE5NBQqpxUQsqQKlInNhQqKxr0ICph6lF2FZlMOQzXKQeqCsKa5SzIZrlbWaWkA7gH1uFQS6LQ5TDkMHqQqKEC2uVzHIFrkZRpkhztmgTcakgAd/JRsKOwhhtOwRArANIA1yyTqIu4CDEG2vRCDEnJkhsTM5Rm8M3RLNDQ6RdxETewBkjYXGqDsMKlMXIZ+ILiXE3N+n2UfmIgQjr4E+iBxlEVBDxYCRrr5G8q6pVOQgGJ/ELRGgna+6ppvcwODiRAgnNYxc389Fx/VZ5SlUXpHS9PijBfJbMjDYE1K3JAa24OokX66I9mFJdNUbcrYsJJka9QUZ8wNbF4cCQQDCau8FsGWzqQYJPidFklmk2aEkjFOCHzAQ1xbrtG8aXiQfRH4d4Ja9rZcBkgEgm45vFPTYC4cziBqDAItYBwA/gVwotBlpLXTIuTB89QilNyRFGug6m4gxeYtt3vFvNSD97if8AP3Q73u2LZH+039zHootxo/G1zT4FzT5tn7LM0FTDWnyPdMD4eSrpVmu+kg/w+YTlC9EI16+Uy67d4iR30v4LQZhMwGR7T/ysD5iyCfRzNInbf2V/B38uQ6s5SPDT9vJXqUb8oOCT0x8TQeBz035TYkDM31bIQVDECcuYO6Gb+Dh1W80kXBI8CqcS1r/ra13cgT/2F1cZpBe3QFPYpknUHAw3IWjTO7mjvypkfNF0zgpTgqEpSvUnlqLJTyospuILg0lrdSAYE6SdAoypZVFuZOHKnMnlWSi8OUg5UMna/hdWPaWmHAtI1BBBHkVLIWtcrCY18fVNgaRc62S14e4NBA2un4hixUeXBjGCwDWAhoAEWlDe6C40rNT4dwlOtWDatQU22uRM3Ay6iNdZsAjfjDDUadUfIrisCL2Mgi3SCD26LmaVUjTVF8Sr03Fvyw8ANAPzHNcSdzygRuluL5pjVOPttVs0OAcVbQeXloc6wGZrXtAkF1iDzECAe6ljuKNrOL3sl5AlzQ2mDAj6WyPONll4aowMqZg4vIAbBAaJ+ou3OloUaFVl82aIMZSAZ2JnZW8abb2UsrUVHQTTei6tNzDlcIMAxIOokadis6lUF5MWka3PS3VS+ciZUWqNCm2WucXARlgTcyToOgg+oUA9U1awJ5ZAgaxJMXNu8qIfCpBtoL+YnY5B/NlVvxoAgGTpZVOSS2HjVyRt16rC5mSQDTuBpmaYt5AnzQWrS2xDnON7WkAeyFNfLAm8R3V+NovDWgEAu1BMRAnU22XAcaZ1rb6CaVcXAIt0/l1DEODhfrp3QuFLDTZoDrrBuN+qmBmdIMtAtMbEgzGska9lXDZaRYGQCdz/ACFIPUKj9AkyomUES+YrDWKrkJQhaCE8NdctB/nVMXFt2cs2i7hJ0IBNk0XScLt7ub9whaREbVTgWLaJyU39cjoPmCNVU1tRjw91Kq06O5ZDhHa2se67HNY+P6q9rj1WFZ6vSNfsLtM5L/Waf4g5vi0qTuJ0QJzg9hr6Lqa1IOs5oNtwChv9IoGJptE9LfbVRZYfRfCRhtxFMiRUbfuktR3wzhZ0ITK/cx/srjP9Hjsp5UJTyvXnkqJgpKEp5UsolKdQlKVdlUXUqhaQ5pggggjUEXBHdXYvFvqvL6j3PcdS5xcfUoUFKVP2TfRaHJSq5SzKFUWhycvVOZMSpZKLsycOVEpw5XZXEKY8K0PCDptJMASSpSfBVaei6aVhZrJg+UO0gixl03bBt3lVValRvMzztKXPIoxbHQxSclF6svxGKABAcJ3QjK8XVGKe9xDngidLQI7KdOXglzogb/YWWKU5T2zoxxxhpGjh8P8AMaSHDPIGW83/ABE7AIyjQq5XB7XGNj10kSCSBdYAcNeY9OxRuCxGQ5iCTEC/Xus84y8DlR0fAsI19bK5jSGCTGjhYDtFls8cwbAA5rQ2TBiw66aDdctQxxa/Mx0OIGaNJ3HcLqDi/nUHEiCPuN1kyxkmp+DXBppow3WNvD2UQfspPB/nUKOUpliqJMd4pzUUBIi3ZOqssYv7qTHEvpgEZszSATf6hFt1SHLc+CmMzVHOaCWlpEjQn/CCcuMWw4R5SSOvaDlM3M39bolh/dQJB21ufNRpP9rH9Fy+zoBDnX8kwNwmqaeCpzfuqIKobnxTpOpg3nVJQs8LSlRlKV7azxlEpSlRlJSyUSlLMoymlSyUWByuw9BzzDRKHYJMLruFYT5OHdVjnylw/wCI389EnNmWONj/AE/p3llXgyjw9rI+YSCdgJNvDTzVT6rTIbTmAb/rYLW4XVikHuGZ5l3dzn7ensqcdUYBEyTvA7SSNp6BYV6mUns6a9JjitGVVlrBmpgOBmYMOEb36oIudOZzeWxIadAb/Za7sSPoIMOGtoa0EXPRB/KYIJES0giZgfmM6aHdUs0laK/Hh9Ahql/009AJySd7EzorGth2WpmbB5jY5WwI+mQ4kmLK+vkpva8b3LQS069tAb/smwmIBr7ZXOkfiixIHdHHNJK9i54I/oJw1XIBDTDyYLoBtNjuJGXxKzsRiDJmM240iIt3W5iW03nKIuZgGY6EaxeFj47gzmjMDmG87T33WfH6i58m6bGywLjxrQG6oXDS8i4CmMc9hs71HtdQoVyzSCNp2KPrcODw19MG8WHqfNMlP+oqOOugmuTUw3zXiBnDWgaWiTMWueyBdw54bLoDZvv4GB4hH8TpmnQNNtV2SfpiBNjf7z2Q2E4nyZS0vgQY7XaUuDklcRjim9grqDmQSLEmLax21CgXnwWphOJNe6CIJsABN+qCx7SHAEdBmuDrvNkccjbpoFw+i3AMJM7LvuGYUNpAHV3MfPRcx8OYLPUAI5W3d5aLtj2Wb1eTqKNOCGrOVriNdj/ZJhgeyL4nQIc7aZQdIiL20jogUriC1THzKDyFMqmVdkHB8PRbfwm/mqs2gPHqQR7rDhaHAamXE0/9wc3/AOsj3CCauLQeN1JM7eibkeal+LsR7hVB2h3VxbIWCzbRYyp+xVJN/D7J2mf17HYqTm2ncfZU6IUydkk2U7aJKrCPEUpSUSvanjSUpiVFNKhKJSkoykCqLo3PhzhxqPnKS0RMCfBavxDiajP6VRhbTcWgumPLs211R8FfEhwryYsRBjp0O8L0LGYjD8Qa0EA2jmNpE7gfcLj+snNZLa0dn0kY+3UXs42jAAdLCDyN5hAlpJI6mIAHis8YSS1rA01AIaGPnKBfO60OdGusTut3ifwTUoNcaBJaYIg6GNRH6LF4X8QuoO+XWDiAfq/E3oROreyywlytw7+npmhtXUgjh3BWvPyxXe17mgS0EtuJOawIvttCnhfgk5j82uwWbkc0Oe19juQBaCIJWwMcyqwmm76p0dlzxr4HuheEgU6JY0tiZGW4tpd2twi/ISV7/uT2r7OY418K1aNUUxFUFmcVNGwASQcxtAA9QhcGxzAM4blMAaAgk2FtPVa5r1KVUiA6m8QRoRroRcHr5IPjHDyebMWgGRcWi5EE3Pc7pkfUvkrEyxKtEMTwp7Hh9LmBscpJk7wGzofRHucXgTpcZdCC3tudPVZzOPCmRlBtvJbc6uPVx6qTBUe3MXZS4zcXAPfqUObbt/8AYyNJGZxKnkdI0cDqIiSZ+yn8P1wKmV5OV2gkjmmyHx9B4cc0m5F+o7KnC1Cx7XDVpBTuPKFCt8jq8dQpvGS4Igu+rQb369d1RS4MWhrqZIBJkE2drodPJH0slSpmgOOWItcE3HkSsivhn0XksqDKMxa3NJaAQ4jLtpr2WPHJv4p0Ndds2WcDz6MFtwB5z18UFjOEnOwAlwAMyZ0E/wBlqDHipQa8VHtB5XAEcjoi8CSCDIPY9EE7G0yBTqPqgwGuytA+nQ82k2FuikfdjLYXwOi4VhBSphoLSdSe6LNVsElzR5gLg6uMosfFNr3DfM8gk/8AwFl0XB6eHe05qZBdzZSHOBDQLhxI32gq8mF/6nb/AMf+hxyrpFnEqzXw5pzCLwZ0WS7EBtiYkwFt4Hh3zKjG08OxpeYHM9rriTJGkarnOJ8HrPrPHKILgJcdGza4uba72UwQ5f8AAvIwk1QdDKg5ZLa9SnSI+S4ETzbX3NlPhuI5Q25c6SJI303+yY4UByNQJ2VixzHflc0+QN/ZBYZ1QOh8QRILbj1RVZstP5YuennKF6DR3eNxLadMvJ5Rf10S4RxRtUWN4BI/KTNpXmp4s+qyDULy2wZoS1tgYRvA+J1GAupxfUOB0bqdLwbTKX+KuL3sf+SuX6PS6hgyPPuE7Kn86rh8P8YPmHNDiLcp6G/stOn8VUZ5g5nUETdIl6bIvAxZoPydIaY6lMspvxFQ/OPdJK9mf0H7kfs8jKikkvZHkUMmSSVFjFMkkqLJMctXh3EalLmY6O2xSSS8kVJUxuKbjLTO6+HvjIuGRzQQdWkS09f5sivivgNKvSbXpCAZ11BEkj2SSXC9VFQblHtHah8oKzhm4JwJykj8LtLOdPLO4IGvrCFwOKdmFzYGANo80kk7HJyi7FvRPBF9V7mve4QRMQR7rTqtc0PYRYDJTk5iIy8520EARaSUkkrI6nS/QcV8bOadh8gmo0kOnKQRJIiZJvuFbw6rUfyiORsiROkCL7FOktmXcLEY18ivHPdnh8aDTW3XqrsHgQYObK4nkkSCReD0TJIX/thV8g2qKmYiATl2jU7zIhFtrE8pEVBTJaQSQcoGZrp1kD2SSWSW0hhrfD3CaVWm55ZEBhhji2WuJBGbUXLdPVYtGicPiWskEPMSe92ntqEkk2O4Sv8AZTW0F8Q4U1tRj3CGOcA4DZxOo7ErpqFJrSIAloyjqBrHv7pJLBOcpY4ts0wik3X6NChVc1zajDlc0gjy28FbicUwyRSEmfxvi/bokklQyShpMY4Re2YGPo5sxMd4trquS4zXblcMhZlcGsANpiZgaWukktPp23PYjMkloo4VRc9j731aejrke4C6Dh7DiKJeWlzBAeJiC423k3G3mkktGZbb+hUDDx+BpYdzagLybiJ8JcDHQxHdTwXxG5jH0mkuY4y3MfpcRBMbm6dJHgXOKcgJvjLRifMIdJ1/ddBw/G/Nmb+KSSdmiuION7CPkN7eiSSSw82aKR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6" name="Picture 8" descr="http://www.ccas.fr/photo/350x234/49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52906"/>
            <a:ext cx="367766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580112" y="4077413"/>
            <a:ext cx="1349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Aber </a:t>
            </a:r>
            <a:r>
              <a:rPr lang="fr-FR" dirty="0" err="1" smtClean="0"/>
              <a:t>Wrac’h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6954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8680"/>
            <a:ext cx="562927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35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ou géant de @page Facebook Inskip Sinkhole infor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76672"/>
            <a:ext cx="778258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115616" y="5877272"/>
            <a:ext cx="7582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Sinkhole</a:t>
            </a:r>
            <a:r>
              <a:rPr lang="fr-FR" dirty="0" smtClean="0"/>
              <a:t> ou effondrement souterrain dans la nuit du 28 au 29 /09/15, Australie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259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vertigo.revues.org/docannexe/image/10173/img-2-small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768752" cy="521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5616" y="404664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 Évolution du trait de côte du Nord-Pas-de-Calais entre 1963 et 2000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149749" y="6381328"/>
            <a:ext cx="6518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Source: A. </a:t>
            </a:r>
            <a:r>
              <a:rPr lang="fr-FR" sz="1200" dirty="0" err="1" smtClean="0"/>
              <a:t>Héquette</a:t>
            </a:r>
            <a:r>
              <a:rPr lang="fr-FR" sz="1200" dirty="0" smtClean="0"/>
              <a:t>,  </a:t>
            </a:r>
            <a:r>
              <a:rPr lang="fr-FR" sz="1200" u="sng" dirty="0" smtClean="0"/>
              <a:t>Les </a:t>
            </a:r>
            <a:r>
              <a:rPr lang="fr-FR" sz="1200" u="sng" dirty="0"/>
              <a:t>risques naturels littoraux dans le </a:t>
            </a:r>
            <a:r>
              <a:rPr lang="fr-FR" sz="1200" u="sng" dirty="0" smtClean="0"/>
              <a:t>Nord-Pas-de-Calais</a:t>
            </a:r>
            <a:r>
              <a:rPr lang="fr-FR" sz="1200" dirty="0" smtClean="0"/>
              <a:t>, revue Vertigo, </a:t>
            </a:r>
            <a:r>
              <a:rPr lang="fr-FR" sz="1200" dirty="0" err="1" smtClean="0"/>
              <a:t>oct</a:t>
            </a:r>
            <a:r>
              <a:rPr lang="fr-FR" sz="1200" dirty="0" smtClean="0"/>
              <a:t> 2010</a:t>
            </a:r>
            <a:endParaRPr lang="fr-FR" sz="1200" dirty="0"/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016261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layer.slideplayer.fr/2/509994/data/images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6" y="188640"/>
            <a:ext cx="8477414" cy="441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41168"/>
            <a:ext cx="774302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2656"/>
            <a:ext cx="5472608" cy="614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55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ésultat de recherche d'images pour &quot;érosion des falais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604352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971600" y="4365104"/>
            <a:ext cx="5824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Erosion de Falaise dans le Pays de Caux. Source: </a:t>
            </a:r>
            <a:r>
              <a:rPr lang="fr-FR" dirty="0" err="1" smtClean="0"/>
              <a:t>dailymotion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244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6627308" cy="464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1" y="449742"/>
            <a:ext cx="8953500" cy="492347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37" y="392623"/>
            <a:ext cx="9077325" cy="53244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345373" y="6024963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Polder à Noirmoutier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24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07704" y="404664"/>
            <a:ext cx="464130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Selon les continents et les grands espaces régionaux du globe, les sociétés littorales sont inégalement importantes et le degré d'occupation de l'espace est très variable :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Part de la population des continents vivant sur les littoraux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(en %)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706" y="1142680"/>
            <a:ext cx="5096587" cy="711085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333375"/>
            <a:ext cx="904875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3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37" y="476672"/>
            <a:ext cx="8354793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835696" y="6381328"/>
            <a:ext cx="4353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Participants à la convention de </a:t>
            </a:r>
            <a:r>
              <a:rPr lang="fr-FR" dirty="0" err="1" smtClean="0"/>
              <a:t>Montego</a:t>
            </a:r>
            <a:r>
              <a:rPr lang="fr-FR" dirty="0" smtClean="0"/>
              <a:t> </a:t>
            </a:r>
            <a:r>
              <a:rPr lang="fr-FR" dirty="0" err="1" smtClean="0"/>
              <a:t>bay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605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08720"/>
            <a:ext cx="5097165" cy="436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24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erritorialisation_mondialisation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06362"/>
            <a:ext cx="8880921" cy="651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49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figaro.fr/medias/2010/01/04/16e746d6-f901-11de-b99a-28db51145a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8262"/>
            <a:ext cx="7678100" cy="523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259632" y="5805264"/>
            <a:ext cx="1908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</a:t>
            </a:r>
            <a:r>
              <a:rPr lang="fr-FR" smtClean="0"/>
              <a:t>difficile partage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1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72" y="1391639"/>
            <a:ext cx="8454615" cy="344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83568" y="5301208"/>
            <a:ext cx="4250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Source: Courrier International, janvier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650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1 : Revendications territoriales en Mer de Chine Méridion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4664"/>
            <a:ext cx="4968552" cy="558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-18969" y="6166979"/>
            <a:ext cx="8067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Les revendications chinoises sur les </a:t>
            </a:r>
            <a:r>
              <a:rPr lang="fr-FR" sz="1400" dirty="0" err="1" smtClean="0"/>
              <a:t>Paracels</a:t>
            </a:r>
            <a:r>
              <a:rPr lang="fr-FR" sz="1400" dirty="0" smtClean="0"/>
              <a:t>. Source: ONU-CIA dans la revue espace-politique, Y. Roche 2013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599236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0/06/ASEAN_countries_capitals-en.svg/800px-ASEAN_countries_capitals-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62000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763688" y="6165304"/>
            <a:ext cx="4224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Les membres de l’ASEAN. Source </a:t>
            </a:r>
            <a:r>
              <a:rPr lang="fr-FR" dirty="0" err="1" smtClean="0"/>
              <a:t>Wikipedia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4911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.mondediplo.net/IMG/jpg/chine-martine-COR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5472608" cy="612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339752" y="6412686"/>
            <a:ext cx="4190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Colin, pour le FIG 2013 sur la mer de Chine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1481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2817" y="79816"/>
            <a:ext cx="11720465" cy="658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77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576263"/>
            <a:ext cx="382905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92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388424" cy="499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275856" y="5903065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 ZEE DE LA FRANCE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34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3710905" cy="314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>
          <a:xfrm>
            <a:off x="4211960" y="3059387"/>
            <a:ext cx="144016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996" y="2110011"/>
            <a:ext cx="4607050" cy="302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843808" y="580526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baie de Fundy au Canada: érosion et marnage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376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konet.com/fr/ledictionnairevisuel/images/qc/configuration-du-littoral-4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70" y="188640"/>
            <a:ext cx="7947930" cy="523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403648" y="5877272"/>
            <a:ext cx="2997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Topographie littorale. Source: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1101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4664"/>
            <a:ext cx="762000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627784" y="6093296"/>
            <a:ext cx="18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Paysages littoraux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" y="857250"/>
            <a:ext cx="8086725" cy="51435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5" y="692696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2987824" y="2914501"/>
            <a:ext cx="2520280" cy="946547"/>
            <a:chOff x="2987824" y="2914501"/>
            <a:chExt cx="2520280" cy="946547"/>
          </a:xfrm>
        </p:grpSpPr>
        <p:sp>
          <p:nvSpPr>
            <p:cNvPr id="4" name="Ellipse 3"/>
            <p:cNvSpPr/>
            <p:nvPr/>
          </p:nvSpPr>
          <p:spPr>
            <a:xfrm>
              <a:off x="2987824" y="3284984"/>
              <a:ext cx="1008112" cy="57606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" name="Connecteur droit avec flèche 5"/>
            <p:cNvCxnSpPr>
              <a:stCxn id="4" idx="7"/>
            </p:cNvCxnSpPr>
            <p:nvPr/>
          </p:nvCxnSpPr>
          <p:spPr>
            <a:xfrm flipV="1">
              <a:off x="3848301" y="2914501"/>
              <a:ext cx="1659803" cy="45484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9253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3730526" cy="323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65809"/>
            <a:ext cx="4111021" cy="304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288691" y="3803556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Slikke partie du marais inondée à </a:t>
            </a:r>
            <a:endParaRPr lang="fr-FR" dirty="0"/>
          </a:p>
          <a:p>
            <a:r>
              <a:rPr lang="fr-FR" dirty="0"/>
              <a:t>c</a:t>
            </a:r>
            <a:r>
              <a:rPr lang="fr-FR" dirty="0" smtClean="0"/>
              <a:t>haque marée. Remarquez les </a:t>
            </a:r>
            <a:r>
              <a:rPr lang="fr-FR" dirty="0" err="1" smtClean="0"/>
              <a:t>molières</a:t>
            </a:r>
            <a:r>
              <a:rPr lang="fr-FR" dirty="0" smtClean="0"/>
              <a:t> (zones d’eau stagnante)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580113" y="4077072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Shorre</a:t>
            </a:r>
            <a:r>
              <a:rPr lang="fr-FR" dirty="0" smtClean="0"/>
              <a:t> partie du marais inondée aux </a:t>
            </a:r>
            <a:r>
              <a:rPr lang="fr-FR" smtClean="0"/>
              <a:t>marées exceptionnelles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267744" y="5877272"/>
            <a:ext cx="5091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marais maritime (palus ) sur les côtes bretonnes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904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229</Words>
  <Application>Microsoft Office PowerPoint</Application>
  <PresentationFormat>Affichage à l'écran (4:3)</PresentationFormat>
  <Paragraphs>26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Quel(s) espace(s) pour la littoralisation des hommes et des activités?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Quel(s) espace(s) pour la littoralisation des hommes et des activités?</dc:title>
  <dc:creator>Cath</dc:creator>
  <cp:lastModifiedBy>Cath</cp:lastModifiedBy>
  <cp:revision>33</cp:revision>
  <dcterms:created xsi:type="dcterms:W3CDTF">2011-09-25T20:04:11Z</dcterms:created>
  <dcterms:modified xsi:type="dcterms:W3CDTF">2015-10-06T10:08:52Z</dcterms:modified>
</cp:coreProperties>
</file>